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4"/>
  </p:sldMasterIdLst>
  <p:notesMasterIdLst>
    <p:notesMasterId r:id="rId35"/>
  </p:notesMasterIdLst>
  <p:sldIdLst>
    <p:sldId id="256" r:id="rId5"/>
    <p:sldId id="286" r:id="rId6"/>
    <p:sldId id="287" r:id="rId7"/>
    <p:sldId id="288" r:id="rId8"/>
    <p:sldId id="289" r:id="rId9"/>
    <p:sldId id="313" r:id="rId10"/>
    <p:sldId id="268" r:id="rId11"/>
    <p:sldId id="291" r:id="rId12"/>
    <p:sldId id="296" r:id="rId13"/>
    <p:sldId id="290" r:id="rId14"/>
    <p:sldId id="312" r:id="rId15"/>
    <p:sldId id="292" r:id="rId16"/>
    <p:sldId id="293" r:id="rId17"/>
    <p:sldId id="294" r:id="rId18"/>
    <p:sldId id="297" r:id="rId19"/>
    <p:sldId id="298" r:id="rId20"/>
    <p:sldId id="299" r:id="rId21"/>
    <p:sldId id="300" r:id="rId22"/>
    <p:sldId id="301" r:id="rId23"/>
    <p:sldId id="302" r:id="rId24"/>
    <p:sldId id="303" r:id="rId25"/>
    <p:sldId id="304" r:id="rId26"/>
    <p:sldId id="305" r:id="rId27"/>
    <p:sldId id="307" r:id="rId28"/>
    <p:sldId id="308" r:id="rId29"/>
    <p:sldId id="311" r:id="rId30"/>
    <p:sldId id="310" r:id="rId31"/>
    <p:sldId id="257" r:id="rId32"/>
    <p:sldId id="263" r:id="rId33"/>
    <p:sldId id="278" r:id="rId34"/>
  </p:sldIdLst>
  <p:sldSz cx="9144000" cy="5143500" type="screen16x9"/>
  <p:notesSz cx="6858000" cy="9144000"/>
  <p:embeddedFontLst>
    <p:embeddedFont>
      <p:font typeface="Cabin Condensed SemiBold" panose="020B0604020202020204" charset="0"/>
      <p:regular r:id="rId36"/>
      <p:bold r:id="rId37"/>
    </p:embeddedFont>
    <p:embeddedFont>
      <p:font typeface="Calibri" panose="020F0502020204030204" pitchFamily="34" charset="0"/>
      <p:regular r:id="rId38"/>
      <p:bold r:id="rId39"/>
      <p:italic r:id="rId40"/>
      <p:boldItalic r:id="rId41"/>
    </p:embeddedFont>
    <p:embeddedFont>
      <p:font typeface="News Cycle" panose="020B0604020202020204" charset="2"/>
      <p:regular r:id="rId42"/>
      <p:bold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F6FA"/>
    <a:srgbClr val="3E767A"/>
    <a:srgbClr val="C1D2D7"/>
    <a:srgbClr val="96A2A7"/>
    <a:srgbClr val="AB1638"/>
    <a:srgbClr val="FF6600"/>
    <a:srgbClr val="00A4CA"/>
    <a:srgbClr val="38364D"/>
    <a:srgbClr val="5D6F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91432E1-E4B3-4496-A594-E894B396BCED}">
  <a:tblStyle styleId="{B91432E1-E4B3-4496-A594-E894B396BCED}"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173" autoAdjust="0"/>
  </p:normalViewPr>
  <p:slideViewPr>
    <p:cSldViewPr snapToGrid="0">
      <p:cViewPr varScale="1">
        <p:scale>
          <a:sx n="100" d="100"/>
          <a:sy n="100" d="100"/>
        </p:scale>
        <p:origin x="946"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7.fntdata"/><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3.fntdata"/><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1.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63411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5026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9107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95015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32059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4699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213660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04283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5775598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4198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46129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9699d6a28d_0_4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9699d6a28d_0_4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5491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1782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2579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4308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2171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11799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1"/>
        </a:solidFill>
        <a:effectLst/>
      </p:bgPr>
    </p:bg>
    <p:spTree>
      <p:nvGrpSpPr>
        <p:cNvPr id="1" name="Shape 9"/>
        <p:cNvGrpSpPr/>
        <p:nvPr/>
      </p:nvGrpSpPr>
      <p:grpSpPr>
        <a:xfrm>
          <a:off x="0" y="0"/>
          <a:ext cx="0" cy="0"/>
          <a:chOff x="0" y="0"/>
          <a:chExt cx="0" cy="0"/>
        </a:xfrm>
      </p:grpSpPr>
      <p:sp>
        <p:nvSpPr>
          <p:cNvPr id="10" name="Google Shape;10;p2"/>
          <p:cNvSpPr/>
          <p:nvPr/>
        </p:nvSpPr>
        <p:spPr>
          <a:xfrm>
            <a:off x="5901817" y="742300"/>
            <a:ext cx="3809100" cy="3809100"/>
          </a:xfrm>
          <a:prstGeom prst="chord">
            <a:avLst>
              <a:gd name="adj1" fmla="val 2700000"/>
              <a:gd name="adj2" fmla="val 18900274"/>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855300" y="1991825"/>
            <a:ext cx="4645800" cy="11598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5400"/>
              <a:buNone/>
              <a:defRPr sz="5400">
                <a:solidFill>
                  <a:schemeClr val="lt1"/>
                </a:solidFill>
              </a:defRPr>
            </a:lvl1pPr>
            <a:lvl2pPr lvl="1" rtl="0">
              <a:spcBef>
                <a:spcPts val="0"/>
              </a:spcBef>
              <a:spcAft>
                <a:spcPts val="0"/>
              </a:spcAft>
              <a:buClr>
                <a:schemeClr val="lt1"/>
              </a:buClr>
              <a:buSzPts val="5400"/>
              <a:buNone/>
              <a:defRPr sz="5400">
                <a:solidFill>
                  <a:schemeClr val="lt1"/>
                </a:solidFill>
              </a:defRPr>
            </a:lvl2pPr>
            <a:lvl3pPr lvl="2" rtl="0">
              <a:spcBef>
                <a:spcPts val="0"/>
              </a:spcBef>
              <a:spcAft>
                <a:spcPts val="0"/>
              </a:spcAft>
              <a:buClr>
                <a:schemeClr val="lt1"/>
              </a:buClr>
              <a:buSzPts val="5400"/>
              <a:buNone/>
              <a:defRPr sz="5400">
                <a:solidFill>
                  <a:schemeClr val="lt1"/>
                </a:solidFill>
              </a:defRPr>
            </a:lvl3pPr>
            <a:lvl4pPr lvl="3" rtl="0">
              <a:spcBef>
                <a:spcPts val="0"/>
              </a:spcBef>
              <a:spcAft>
                <a:spcPts val="0"/>
              </a:spcAft>
              <a:buClr>
                <a:schemeClr val="lt1"/>
              </a:buClr>
              <a:buSzPts val="5400"/>
              <a:buNone/>
              <a:defRPr sz="5400">
                <a:solidFill>
                  <a:schemeClr val="lt1"/>
                </a:solidFill>
              </a:defRPr>
            </a:lvl4pPr>
            <a:lvl5pPr lvl="4" rtl="0">
              <a:spcBef>
                <a:spcPts val="0"/>
              </a:spcBef>
              <a:spcAft>
                <a:spcPts val="0"/>
              </a:spcAft>
              <a:buClr>
                <a:schemeClr val="lt1"/>
              </a:buClr>
              <a:buSzPts val="5400"/>
              <a:buNone/>
              <a:defRPr sz="5400">
                <a:solidFill>
                  <a:schemeClr val="lt1"/>
                </a:solidFill>
              </a:defRPr>
            </a:lvl5pPr>
            <a:lvl6pPr lvl="5" rtl="0">
              <a:spcBef>
                <a:spcPts val="0"/>
              </a:spcBef>
              <a:spcAft>
                <a:spcPts val="0"/>
              </a:spcAft>
              <a:buClr>
                <a:schemeClr val="lt1"/>
              </a:buClr>
              <a:buSzPts val="5400"/>
              <a:buNone/>
              <a:defRPr sz="5400">
                <a:solidFill>
                  <a:schemeClr val="lt1"/>
                </a:solidFill>
              </a:defRPr>
            </a:lvl6pPr>
            <a:lvl7pPr lvl="6" rtl="0">
              <a:spcBef>
                <a:spcPts val="0"/>
              </a:spcBef>
              <a:spcAft>
                <a:spcPts val="0"/>
              </a:spcAft>
              <a:buClr>
                <a:schemeClr val="lt1"/>
              </a:buClr>
              <a:buSzPts val="5400"/>
              <a:buNone/>
              <a:defRPr sz="5400">
                <a:solidFill>
                  <a:schemeClr val="lt1"/>
                </a:solidFill>
              </a:defRPr>
            </a:lvl7pPr>
            <a:lvl8pPr lvl="7" rtl="0">
              <a:spcBef>
                <a:spcPts val="0"/>
              </a:spcBef>
              <a:spcAft>
                <a:spcPts val="0"/>
              </a:spcAft>
              <a:buClr>
                <a:schemeClr val="lt1"/>
              </a:buClr>
              <a:buSzPts val="5400"/>
              <a:buNone/>
              <a:defRPr sz="5400">
                <a:solidFill>
                  <a:schemeClr val="lt1"/>
                </a:solidFill>
              </a:defRPr>
            </a:lvl8pPr>
            <a:lvl9pPr lvl="8" rtl="0">
              <a:spcBef>
                <a:spcPts val="0"/>
              </a:spcBef>
              <a:spcAft>
                <a:spcPts val="0"/>
              </a:spcAft>
              <a:buClr>
                <a:schemeClr val="lt1"/>
              </a:buClr>
              <a:buSzPts val="5400"/>
              <a:buNone/>
              <a:defRPr sz="5400">
                <a:solidFill>
                  <a:schemeClr val="lt1"/>
                </a:solidFill>
              </a:defRPr>
            </a:lvl9pPr>
          </a:lstStyle>
          <a:p>
            <a:endParaRPr/>
          </a:p>
        </p:txBody>
      </p:sp>
      <p:sp>
        <p:nvSpPr>
          <p:cNvPr id="12" name="Google Shape;12;p2"/>
          <p:cNvSpPr/>
          <p:nvPr/>
        </p:nvSpPr>
        <p:spPr>
          <a:xfrm>
            <a:off x="7664350" y="306375"/>
            <a:ext cx="1737000" cy="1737000"/>
          </a:xfrm>
          <a:prstGeom prst="chord">
            <a:avLst>
              <a:gd name="adj1" fmla="val 2700000"/>
              <a:gd name="adj2" fmla="val 18900274"/>
            </a:avLst>
          </a:prstGeom>
          <a:solidFill>
            <a:srgbClr val="00E1FF">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5648" y="306375"/>
            <a:ext cx="2950470" cy="710185"/>
          </a:xfrm>
          <a:prstGeom prst="rect">
            <a:avLst/>
          </a:prstGeom>
        </p:spPr>
      </p:pic>
      <p:pic>
        <p:nvPicPr>
          <p:cNvPr id="8" name="Google Shape;19;p3"/>
          <p:cNvPicPr preferRelativeResize="0"/>
          <p:nvPr userDrawn="1"/>
        </p:nvPicPr>
        <p:blipFill rotWithShape="1">
          <a:blip r:embed="rId3">
            <a:alphaModFix/>
          </a:blip>
          <a:srcRect r="3660"/>
          <a:stretch/>
        </p:blipFill>
        <p:spPr>
          <a:xfrm>
            <a:off x="6164275" y="1132750"/>
            <a:ext cx="2979725" cy="3505851"/>
          </a:xfrm>
          <a:prstGeom prst="rect">
            <a:avLst/>
          </a:prstGeom>
          <a:noFill/>
          <a:ln>
            <a:noFill/>
          </a:ln>
          <a:effectLst>
            <a:outerShdw blurRad="28575" dist="28575" algn="bl" rotWithShape="0">
              <a:schemeClr val="dk1">
                <a:alpha val="10000"/>
              </a:scheme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reserve="1">
  <p:cSld name="1_Title only">
    <p:spTree>
      <p:nvGrpSpPr>
        <p:cNvPr id="1" name="Shape 74"/>
        <p:cNvGrpSpPr/>
        <p:nvPr/>
      </p:nvGrpSpPr>
      <p:grpSpPr>
        <a:xfrm>
          <a:off x="0" y="0"/>
          <a:ext cx="0" cy="0"/>
          <a:chOff x="0" y="0"/>
          <a:chExt cx="0" cy="0"/>
        </a:xfrm>
      </p:grpSpPr>
      <p:sp>
        <p:nvSpPr>
          <p:cNvPr id="75" name="Google Shape;75;p9"/>
          <p:cNvSpPr/>
          <p:nvPr/>
        </p:nvSpPr>
        <p:spPr>
          <a:xfrm>
            <a:off x="5901817" y="678800"/>
            <a:ext cx="3809100" cy="38091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9"/>
          <p:cNvSpPr txBox="1">
            <a:spLocks noGrp="1"/>
          </p:cNvSpPr>
          <p:nvPr>
            <p:ph type="title"/>
          </p:nvPr>
        </p:nvSpPr>
        <p:spPr>
          <a:xfrm>
            <a:off x="895209" y="361975"/>
            <a:ext cx="6602100" cy="7494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dirty="0"/>
          </a:p>
        </p:txBody>
      </p:sp>
      <p:pic>
        <p:nvPicPr>
          <p:cNvPr id="83" name="Google Shape;83;p9"/>
          <p:cNvPicPr preferRelativeResize="0"/>
          <p:nvPr/>
        </p:nvPicPr>
        <p:blipFill rotWithShape="1">
          <a:blip r:embed="rId2">
            <a:alphaModFix/>
          </a:blip>
          <a:srcRect r="56137"/>
          <a:stretch/>
        </p:blipFill>
        <p:spPr>
          <a:xfrm flipH="1">
            <a:off x="7487167" y="1008955"/>
            <a:ext cx="1482033" cy="3148789"/>
          </a:xfrm>
          <a:prstGeom prst="rect">
            <a:avLst/>
          </a:prstGeom>
          <a:noFill/>
          <a:ln>
            <a:noFill/>
          </a:ln>
          <a:effectLst>
            <a:outerShdw blurRad="28575" dist="28575" algn="bl" rotWithShape="0">
              <a:schemeClr val="dk1">
                <a:alpha val="10000"/>
              </a:schemeClr>
            </a:outerShdw>
          </a:effectLst>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61200" y="4654237"/>
            <a:ext cx="1408000" cy="338909"/>
          </a:xfrm>
          <a:prstGeom prst="rect">
            <a:avLst/>
          </a:prstGeom>
        </p:spPr>
      </p:pic>
      <p:sp>
        <p:nvSpPr>
          <p:cNvPr id="7" name="Google Shape;76;p9"/>
          <p:cNvSpPr/>
          <p:nvPr userDrawn="1"/>
        </p:nvSpPr>
        <p:spPr>
          <a:xfrm>
            <a:off x="7664350" y="242875"/>
            <a:ext cx="1737000" cy="17370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p:cNvPicPr>
            <a:picLocks noChangeAspect="1"/>
          </p:cNvPicPr>
          <p:nvPr userDrawn="1"/>
        </p:nvPicPr>
        <p:blipFill>
          <a:blip r:embed="rId4"/>
          <a:stretch>
            <a:fillRect/>
          </a:stretch>
        </p:blipFill>
        <p:spPr>
          <a:xfrm>
            <a:off x="8058715" y="1012042"/>
            <a:ext cx="809625" cy="685800"/>
          </a:xfrm>
          <a:prstGeom prst="rect">
            <a:avLst/>
          </a:prstGeom>
        </p:spPr>
      </p:pic>
    </p:spTree>
    <p:extLst>
      <p:ext uri="{BB962C8B-B14F-4D97-AF65-F5344CB8AC3E}">
        <p14:creationId xmlns:p14="http://schemas.microsoft.com/office/powerpoint/2010/main" val="2147286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reserve="1">
  <p:cSld name="1_Title only">
    <p:spTree>
      <p:nvGrpSpPr>
        <p:cNvPr id="1" name="Shape 74"/>
        <p:cNvGrpSpPr/>
        <p:nvPr/>
      </p:nvGrpSpPr>
      <p:grpSpPr>
        <a:xfrm>
          <a:off x="0" y="0"/>
          <a:ext cx="0" cy="0"/>
          <a:chOff x="0" y="0"/>
          <a:chExt cx="0" cy="0"/>
        </a:xfrm>
      </p:grpSpPr>
      <p:sp>
        <p:nvSpPr>
          <p:cNvPr id="75" name="Google Shape;75;p9"/>
          <p:cNvSpPr/>
          <p:nvPr/>
        </p:nvSpPr>
        <p:spPr>
          <a:xfrm>
            <a:off x="5901817" y="678800"/>
            <a:ext cx="3809100" cy="38091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9"/>
          <p:cNvSpPr/>
          <p:nvPr/>
        </p:nvSpPr>
        <p:spPr>
          <a:xfrm>
            <a:off x="7664350" y="242875"/>
            <a:ext cx="1737000" cy="17370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9"/>
          <p:cNvSpPr txBox="1">
            <a:spLocks noGrp="1"/>
          </p:cNvSpPr>
          <p:nvPr>
            <p:ph type="title"/>
          </p:nvPr>
        </p:nvSpPr>
        <p:spPr>
          <a:xfrm>
            <a:off x="895209" y="361975"/>
            <a:ext cx="6602100" cy="7494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pic>
        <p:nvPicPr>
          <p:cNvPr id="83" name="Google Shape;83;p9"/>
          <p:cNvPicPr preferRelativeResize="0"/>
          <p:nvPr/>
        </p:nvPicPr>
        <p:blipFill rotWithShape="1">
          <a:blip r:embed="rId2">
            <a:alphaModFix/>
          </a:blip>
          <a:srcRect r="1351"/>
          <a:stretch/>
        </p:blipFill>
        <p:spPr>
          <a:xfrm>
            <a:off x="5810865" y="1069250"/>
            <a:ext cx="3333135" cy="3148789"/>
          </a:xfrm>
          <a:prstGeom prst="rect">
            <a:avLst/>
          </a:prstGeom>
          <a:noFill/>
          <a:ln>
            <a:noFill/>
          </a:ln>
          <a:effectLst>
            <a:outerShdw blurRad="28575" dist="28575" algn="bl" rotWithShape="0">
              <a:schemeClr val="dk1">
                <a:alpha val="10000"/>
              </a:schemeClr>
            </a:outerShdw>
          </a:effectLst>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61200" y="4654237"/>
            <a:ext cx="1408000" cy="338909"/>
          </a:xfrm>
          <a:prstGeom prst="rect">
            <a:avLst/>
          </a:prstGeom>
        </p:spPr>
      </p:pic>
    </p:spTree>
    <p:extLst>
      <p:ext uri="{BB962C8B-B14F-4D97-AF65-F5344CB8AC3E}">
        <p14:creationId xmlns:p14="http://schemas.microsoft.com/office/powerpoint/2010/main" val="31425956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3"/>
        <p:cNvGrpSpPr/>
        <p:nvPr/>
      </p:nvGrpSpPr>
      <p:grpSpPr>
        <a:xfrm>
          <a:off x="0" y="0"/>
          <a:ext cx="0" cy="0"/>
          <a:chOff x="0" y="0"/>
          <a:chExt cx="0" cy="0"/>
        </a:xfrm>
      </p:grpSpPr>
      <p:sp>
        <p:nvSpPr>
          <p:cNvPr id="94" name="Google Shape;94;p11"/>
          <p:cNvSpPr/>
          <p:nvPr/>
        </p:nvSpPr>
        <p:spPr>
          <a:xfrm>
            <a:off x="5901817" y="678800"/>
            <a:ext cx="3809100" cy="38091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1"/>
          <p:cNvSpPr/>
          <p:nvPr/>
        </p:nvSpPr>
        <p:spPr>
          <a:xfrm>
            <a:off x="7664350" y="242875"/>
            <a:ext cx="1737000" cy="17370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61200" y="4654237"/>
            <a:ext cx="1408000" cy="338909"/>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color">
  <p:cSld name="BLANK_1">
    <p:bg>
      <p:bgPr>
        <a:solidFill>
          <a:schemeClr val="accent1"/>
        </a:solidFill>
        <a:effectLst/>
      </p:bgPr>
    </p:bg>
    <p:spTree>
      <p:nvGrpSpPr>
        <p:cNvPr id="1" name="Shape 97"/>
        <p:cNvGrpSpPr/>
        <p:nvPr/>
      </p:nvGrpSpPr>
      <p:grpSpPr>
        <a:xfrm>
          <a:off x="0" y="0"/>
          <a:ext cx="0" cy="0"/>
          <a:chOff x="0" y="0"/>
          <a:chExt cx="0" cy="0"/>
        </a:xfrm>
      </p:grpSpPr>
      <p:sp>
        <p:nvSpPr>
          <p:cNvPr id="98" name="Google Shape;98;p12"/>
          <p:cNvSpPr/>
          <p:nvPr/>
        </p:nvSpPr>
        <p:spPr>
          <a:xfrm>
            <a:off x="5901817" y="678800"/>
            <a:ext cx="3809100" cy="3809100"/>
          </a:xfrm>
          <a:prstGeom prst="chord">
            <a:avLst>
              <a:gd name="adj1" fmla="val 2700000"/>
              <a:gd name="adj2" fmla="val 18900274"/>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2"/>
          <p:cNvSpPr/>
          <p:nvPr/>
        </p:nvSpPr>
        <p:spPr>
          <a:xfrm>
            <a:off x="7664350" y="242875"/>
            <a:ext cx="1737000" cy="1737000"/>
          </a:xfrm>
          <a:prstGeom prst="chord">
            <a:avLst>
              <a:gd name="adj1" fmla="val 2700000"/>
              <a:gd name="adj2" fmla="val 18900274"/>
            </a:avLst>
          </a:prstGeom>
          <a:solidFill>
            <a:srgbClr val="00E1FF">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61200" y="4654237"/>
            <a:ext cx="1408000" cy="338909"/>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color" preserve="1" userDrawn="1">
  <p:cSld name="1_Blank color">
    <p:bg>
      <p:bgPr>
        <a:solidFill>
          <a:schemeClr val="accent1"/>
        </a:solidFill>
        <a:effectLst/>
      </p:bgPr>
    </p:bg>
    <p:spTree>
      <p:nvGrpSpPr>
        <p:cNvPr id="1" name="Shape 97"/>
        <p:cNvGrpSpPr/>
        <p:nvPr/>
      </p:nvGrpSpPr>
      <p:grpSpPr>
        <a:xfrm>
          <a:off x="0" y="0"/>
          <a:ext cx="0" cy="0"/>
          <a:chOff x="0" y="0"/>
          <a:chExt cx="0" cy="0"/>
        </a:xfrm>
      </p:grpSpPr>
      <p:sp>
        <p:nvSpPr>
          <p:cNvPr id="3" name="Oval 2"/>
          <p:cNvSpPr/>
          <p:nvPr userDrawn="1"/>
        </p:nvSpPr>
        <p:spPr>
          <a:xfrm>
            <a:off x="5901817" y="659128"/>
            <a:ext cx="3852000" cy="38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Google Shape;99;p12"/>
          <p:cNvSpPr/>
          <p:nvPr/>
        </p:nvSpPr>
        <p:spPr>
          <a:xfrm>
            <a:off x="7664350" y="242875"/>
            <a:ext cx="1737000" cy="1737000"/>
          </a:xfrm>
          <a:prstGeom prst="chord">
            <a:avLst>
              <a:gd name="adj1" fmla="val 2700000"/>
              <a:gd name="adj2" fmla="val 18900274"/>
            </a:avLst>
          </a:prstGeom>
          <a:solidFill>
            <a:schemeClr val="tx1">
              <a:lumMod val="40000"/>
              <a:lumOff val="60000"/>
              <a:alpha val="22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7;p5"/>
          <p:cNvSpPr txBox="1">
            <a:spLocks noGrp="1"/>
          </p:cNvSpPr>
          <p:nvPr>
            <p:ph type="body" idx="1"/>
          </p:nvPr>
        </p:nvSpPr>
        <p:spPr>
          <a:xfrm>
            <a:off x="855300" y="1261681"/>
            <a:ext cx="4197300" cy="3033900"/>
          </a:xfrm>
          <a:prstGeom prst="rect">
            <a:avLst/>
          </a:prstGeom>
        </p:spPr>
        <p:txBody>
          <a:bodyPr spcFirstLastPara="1" wrap="square" lIns="0" tIns="0" rIns="0" bIns="0" anchor="t" anchorCtr="0">
            <a:noAutofit/>
          </a:bodyPr>
          <a:lstStyle>
            <a:lvl1pPr marL="457200" lvl="0" indent="-381000" rtl="0">
              <a:spcBef>
                <a:spcPts val="600"/>
              </a:spcBef>
              <a:spcAft>
                <a:spcPts val="0"/>
              </a:spcAft>
              <a:buClr>
                <a:schemeClr val="accent1">
                  <a:lumMod val="60000"/>
                  <a:lumOff val="40000"/>
                </a:schemeClr>
              </a:buClr>
              <a:buSzPts val="2400"/>
              <a:buChar char="•"/>
              <a:defRPr>
                <a:solidFill>
                  <a:schemeClr val="bg1"/>
                </a:solidFill>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92775" y="2261936"/>
            <a:ext cx="2743150" cy="660283"/>
          </a:xfrm>
          <a:prstGeom prst="rect">
            <a:avLst/>
          </a:prstGeom>
        </p:spPr>
      </p:pic>
    </p:spTree>
    <p:extLst>
      <p:ext uri="{BB962C8B-B14F-4D97-AF65-F5344CB8AC3E}">
        <p14:creationId xmlns:p14="http://schemas.microsoft.com/office/powerpoint/2010/main" val="542763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reserve="1" userDrawn="1">
  <p:cSld name="1_Quote">
    <p:bg>
      <p:bgPr>
        <a:solidFill>
          <a:schemeClr val="lt2"/>
        </a:solidFill>
        <a:effectLst/>
      </p:bgPr>
    </p:bg>
    <p:spTree>
      <p:nvGrpSpPr>
        <p:cNvPr id="1" name="Shape 21"/>
        <p:cNvGrpSpPr/>
        <p:nvPr/>
      </p:nvGrpSpPr>
      <p:grpSpPr>
        <a:xfrm>
          <a:off x="0" y="0"/>
          <a:ext cx="0" cy="0"/>
          <a:chOff x="0" y="0"/>
          <a:chExt cx="0" cy="0"/>
        </a:xfrm>
      </p:grpSpPr>
      <p:sp>
        <p:nvSpPr>
          <p:cNvPr id="22" name="Google Shape;22;p4"/>
          <p:cNvSpPr/>
          <p:nvPr/>
        </p:nvSpPr>
        <p:spPr>
          <a:xfrm>
            <a:off x="5901817" y="628000"/>
            <a:ext cx="3809100" cy="3809100"/>
          </a:xfrm>
          <a:prstGeom prst="chord">
            <a:avLst>
              <a:gd name="adj1" fmla="val 2700000"/>
              <a:gd name="adj2" fmla="val 1890027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4"/>
          <p:cNvSpPr/>
          <p:nvPr/>
        </p:nvSpPr>
        <p:spPr>
          <a:xfrm>
            <a:off x="7664350" y="192075"/>
            <a:ext cx="1737000" cy="17370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4"/>
          <p:cNvSpPr txBox="1">
            <a:spLocks noGrp="1"/>
          </p:cNvSpPr>
          <p:nvPr>
            <p:ph type="sldNum" idx="12"/>
          </p:nvPr>
        </p:nvSpPr>
        <p:spPr>
          <a:xfrm>
            <a:off x="8603825" y="4730500"/>
            <a:ext cx="349200" cy="279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5025" y="4671491"/>
            <a:ext cx="1408000" cy="338909"/>
          </a:xfrm>
          <a:prstGeom prst="rect">
            <a:avLst/>
          </a:prstGeom>
        </p:spPr>
      </p:pic>
      <p:sp>
        <p:nvSpPr>
          <p:cNvPr id="10" name="Google Shape;36;p5"/>
          <p:cNvSpPr txBox="1">
            <a:spLocks noGrp="1"/>
          </p:cNvSpPr>
          <p:nvPr>
            <p:ph type="title"/>
          </p:nvPr>
        </p:nvSpPr>
        <p:spPr>
          <a:xfrm>
            <a:off x="855300" y="422776"/>
            <a:ext cx="6602100" cy="7494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dirty="0"/>
          </a:p>
        </p:txBody>
      </p:sp>
      <p:sp>
        <p:nvSpPr>
          <p:cNvPr id="11" name="Google Shape;37;p5"/>
          <p:cNvSpPr txBox="1">
            <a:spLocks noGrp="1"/>
          </p:cNvSpPr>
          <p:nvPr>
            <p:ph type="body" idx="1"/>
          </p:nvPr>
        </p:nvSpPr>
        <p:spPr>
          <a:xfrm>
            <a:off x="855300" y="1261681"/>
            <a:ext cx="4736950" cy="30339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dirty="0"/>
          </a:p>
        </p:txBody>
      </p:sp>
    </p:spTree>
    <p:extLst>
      <p:ext uri="{BB962C8B-B14F-4D97-AF65-F5344CB8AC3E}">
        <p14:creationId xmlns:p14="http://schemas.microsoft.com/office/powerpoint/2010/main" val="2332246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reserve="1" userDrawn="1">
  <p:cSld name="1_Quote">
    <p:bg>
      <p:bgPr>
        <a:solidFill>
          <a:schemeClr val="lt2"/>
        </a:solidFill>
        <a:effectLst/>
      </p:bgPr>
    </p:bg>
    <p:spTree>
      <p:nvGrpSpPr>
        <p:cNvPr id="1" name="Shape 21"/>
        <p:cNvGrpSpPr/>
        <p:nvPr/>
      </p:nvGrpSpPr>
      <p:grpSpPr>
        <a:xfrm>
          <a:off x="0" y="0"/>
          <a:ext cx="0" cy="0"/>
          <a:chOff x="0" y="0"/>
          <a:chExt cx="0" cy="0"/>
        </a:xfrm>
      </p:grpSpPr>
      <p:sp>
        <p:nvSpPr>
          <p:cNvPr id="22" name="Google Shape;22;p4"/>
          <p:cNvSpPr/>
          <p:nvPr/>
        </p:nvSpPr>
        <p:spPr>
          <a:xfrm>
            <a:off x="5901817" y="628000"/>
            <a:ext cx="3809100" cy="3809100"/>
          </a:xfrm>
          <a:prstGeom prst="chord">
            <a:avLst>
              <a:gd name="adj1" fmla="val 2700000"/>
              <a:gd name="adj2" fmla="val 1890027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4"/>
          <p:cNvSpPr/>
          <p:nvPr/>
        </p:nvSpPr>
        <p:spPr>
          <a:xfrm>
            <a:off x="7664350" y="192075"/>
            <a:ext cx="1737000" cy="17370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4"/>
          <p:cNvSpPr txBox="1">
            <a:spLocks noGrp="1"/>
          </p:cNvSpPr>
          <p:nvPr>
            <p:ph type="sldNum" idx="12"/>
          </p:nvPr>
        </p:nvSpPr>
        <p:spPr>
          <a:xfrm>
            <a:off x="8603825" y="4730500"/>
            <a:ext cx="349200" cy="279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5025" y="4671491"/>
            <a:ext cx="1408000" cy="338909"/>
          </a:xfrm>
          <a:prstGeom prst="rect">
            <a:avLst/>
          </a:prstGeom>
        </p:spPr>
      </p:pic>
      <p:sp>
        <p:nvSpPr>
          <p:cNvPr id="10" name="Google Shape;36;p5"/>
          <p:cNvSpPr txBox="1">
            <a:spLocks noGrp="1"/>
          </p:cNvSpPr>
          <p:nvPr>
            <p:ph type="title"/>
          </p:nvPr>
        </p:nvSpPr>
        <p:spPr>
          <a:xfrm>
            <a:off x="855300" y="422776"/>
            <a:ext cx="6602100" cy="7494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dirty="0"/>
          </a:p>
        </p:txBody>
      </p:sp>
      <p:sp>
        <p:nvSpPr>
          <p:cNvPr id="11" name="Google Shape;37;p5"/>
          <p:cNvSpPr txBox="1">
            <a:spLocks noGrp="1"/>
          </p:cNvSpPr>
          <p:nvPr>
            <p:ph type="body" idx="1"/>
          </p:nvPr>
        </p:nvSpPr>
        <p:spPr>
          <a:xfrm>
            <a:off x="855299" y="1261681"/>
            <a:ext cx="5132905" cy="30339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dirty="0"/>
          </a:p>
        </p:txBody>
      </p:sp>
      <p:pic>
        <p:nvPicPr>
          <p:cNvPr id="8" name="Google Shape;28;p4"/>
          <p:cNvPicPr preferRelativeResize="0"/>
          <p:nvPr userDrawn="1"/>
        </p:nvPicPr>
        <p:blipFill rotWithShape="1">
          <a:blip r:embed="rId3">
            <a:alphaModFix/>
          </a:blip>
          <a:srcRect l="1" r="13376"/>
          <a:stretch/>
        </p:blipFill>
        <p:spPr>
          <a:xfrm>
            <a:off x="6113982" y="1018450"/>
            <a:ext cx="3030014" cy="3505851"/>
          </a:xfrm>
          <a:prstGeom prst="rect">
            <a:avLst/>
          </a:prstGeom>
          <a:noFill/>
          <a:ln>
            <a:noFill/>
          </a:ln>
          <a:effectLst>
            <a:outerShdw blurRad="28575" dist="28575" algn="bl" rotWithShape="0">
              <a:schemeClr val="dk1">
                <a:alpha val="10000"/>
              </a:schemeClr>
            </a:outerShdw>
          </a:effectLst>
        </p:spPr>
      </p:pic>
    </p:spTree>
    <p:extLst>
      <p:ext uri="{BB962C8B-B14F-4D97-AF65-F5344CB8AC3E}">
        <p14:creationId xmlns:p14="http://schemas.microsoft.com/office/powerpoint/2010/main" val="1345367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9"/>
        <p:cNvGrpSpPr/>
        <p:nvPr/>
      </p:nvGrpSpPr>
      <p:grpSpPr>
        <a:xfrm>
          <a:off x="0" y="0"/>
          <a:ext cx="0" cy="0"/>
          <a:chOff x="0" y="0"/>
          <a:chExt cx="0" cy="0"/>
        </a:xfrm>
      </p:grpSpPr>
      <p:grpSp>
        <p:nvGrpSpPr>
          <p:cNvPr id="33" name="Google Shape;33;p5"/>
          <p:cNvGrpSpPr/>
          <p:nvPr/>
        </p:nvGrpSpPr>
        <p:grpSpPr>
          <a:xfrm>
            <a:off x="145809" y="869911"/>
            <a:ext cx="232524" cy="328270"/>
            <a:chOff x="7938657" y="1397104"/>
            <a:chExt cx="323850" cy="457200"/>
          </a:xfrm>
        </p:grpSpPr>
        <p:sp>
          <p:nvSpPr>
            <p:cNvPr id="34" name="Google Shape;34;p5"/>
            <p:cNvSpPr/>
            <p:nvPr/>
          </p:nvSpPr>
          <p:spPr>
            <a:xfrm>
              <a:off x="8081532" y="1397104"/>
              <a:ext cx="57150" cy="57150"/>
            </a:xfrm>
            <a:custGeom>
              <a:avLst/>
              <a:gdLst/>
              <a:ahLst/>
              <a:cxnLst/>
              <a:rect l="l" t="t" r="r" b="b"/>
              <a:pathLst>
                <a:path w="57150" h="57150" extrusionOk="0">
                  <a:moveTo>
                    <a:pt x="57150" y="28575"/>
                  </a:moveTo>
                  <a:cubicBezTo>
                    <a:pt x="57150" y="12764"/>
                    <a:pt x="44387" y="0"/>
                    <a:pt x="28575" y="0"/>
                  </a:cubicBezTo>
                  <a:cubicBezTo>
                    <a:pt x="12764" y="0"/>
                    <a:pt x="0" y="12764"/>
                    <a:pt x="0" y="28575"/>
                  </a:cubicBezTo>
                  <a:lnTo>
                    <a:pt x="0" y="57150"/>
                  </a:lnTo>
                  <a:lnTo>
                    <a:pt x="57150" y="57150"/>
                  </a:lnTo>
                  <a:lnTo>
                    <a:pt x="57150" y="2857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5;p5"/>
            <p:cNvSpPr/>
            <p:nvPr/>
          </p:nvSpPr>
          <p:spPr>
            <a:xfrm>
              <a:off x="7938657" y="1463779"/>
              <a:ext cx="323850" cy="390525"/>
            </a:xfrm>
            <a:custGeom>
              <a:avLst/>
              <a:gdLst/>
              <a:ahLst/>
              <a:cxnLst/>
              <a:rect l="l" t="t" r="r" b="b"/>
              <a:pathLst>
                <a:path w="323850" h="390525" extrusionOk="0">
                  <a:moveTo>
                    <a:pt x="142875" y="180975"/>
                  </a:moveTo>
                  <a:lnTo>
                    <a:pt x="200025" y="180975"/>
                  </a:lnTo>
                  <a:lnTo>
                    <a:pt x="200025" y="161925"/>
                  </a:lnTo>
                  <a:lnTo>
                    <a:pt x="247650" y="161925"/>
                  </a:lnTo>
                  <a:cubicBezTo>
                    <a:pt x="289655" y="161925"/>
                    <a:pt x="323850" y="127730"/>
                    <a:pt x="323850" y="85725"/>
                  </a:cubicBezTo>
                  <a:cubicBezTo>
                    <a:pt x="323850" y="43720"/>
                    <a:pt x="289655" y="9525"/>
                    <a:pt x="247650" y="9525"/>
                  </a:cubicBezTo>
                  <a:lnTo>
                    <a:pt x="110871" y="9525"/>
                  </a:lnTo>
                  <a:cubicBezTo>
                    <a:pt x="104108" y="3620"/>
                    <a:pt x="95345" y="0"/>
                    <a:pt x="85725" y="0"/>
                  </a:cubicBezTo>
                  <a:lnTo>
                    <a:pt x="38100" y="0"/>
                  </a:lnTo>
                  <a:cubicBezTo>
                    <a:pt x="27623" y="0"/>
                    <a:pt x="18098" y="4286"/>
                    <a:pt x="11144" y="11144"/>
                  </a:cubicBezTo>
                  <a:cubicBezTo>
                    <a:pt x="4286" y="18097"/>
                    <a:pt x="0" y="27622"/>
                    <a:pt x="0" y="38100"/>
                  </a:cubicBezTo>
                  <a:cubicBezTo>
                    <a:pt x="0" y="59150"/>
                    <a:pt x="17050" y="76200"/>
                    <a:pt x="38100" y="76200"/>
                  </a:cubicBezTo>
                  <a:lnTo>
                    <a:pt x="85725" y="76200"/>
                  </a:lnTo>
                  <a:cubicBezTo>
                    <a:pt x="95345" y="76200"/>
                    <a:pt x="104108" y="72581"/>
                    <a:pt x="110871" y="66675"/>
                  </a:cubicBezTo>
                  <a:lnTo>
                    <a:pt x="247650" y="66675"/>
                  </a:lnTo>
                  <a:cubicBezTo>
                    <a:pt x="258128" y="66675"/>
                    <a:pt x="266700" y="75248"/>
                    <a:pt x="266700" y="85725"/>
                  </a:cubicBezTo>
                  <a:cubicBezTo>
                    <a:pt x="266700" y="96203"/>
                    <a:pt x="258128" y="104775"/>
                    <a:pt x="247650" y="104775"/>
                  </a:cubicBezTo>
                  <a:lnTo>
                    <a:pt x="200025" y="104775"/>
                  </a:lnTo>
                  <a:lnTo>
                    <a:pt x="200025" y="85725"/>
                  </a:lnTo>
                  <a:lnTo>
                    <a:pt x="142875" y="85725"/>
                  </a:lnTo>
                  <a:lnTo>
                    <a:pt x="142875" y="104775"/>
                  </a:lnTo>
                  <a:lnTo>
                    <a:pt x="114300" y="104775"/>
                  </a:lnTo>
                  <a:cubicBezTo>
                    <a:pt x="72295" y="104775"/>
                    <a:pt x="38100" y="138970"/>
                    <a:pt x="38100" y="180975"/>
                  </a:cubicBezTo>
                  <a:cubicBezTo>
                    <a:pt x="38100" y="222980"/>
                    <a:pt x="72295" y="257175"/>
                    <a:pt x="114300" y="257175"/>
                  </a:cubicBezTo>
                  <a:lnTo>
                    <a:pt x="209550" y="257175"/>
                  </a:lnTo>
                  <a:cubicBezTo>
                    <a:pt x="220028" y="257175"/>
                    <a:pt x="228600" y="265748"/>
                    <a:pt x="228600" y="276225"/>
                  </a:cubicBezTo>
                  <a:cubicBezTo>
                    <a:pt x="228600" y="286703"/>
                    <a:pt x="220028" y="295275"/>
                    <a:pt x="209550" y="295275"/>
                  </a:cubicBezTo>
                  <a:lnTo>
                    <a:pt x="200025" y="295275"/>
                  </a:lnTo>
                  <a:lnTo>
                    <a:pt x="200025" y="276225"/>
                  </a:lnTo>
                  <a:lnTo>
                    <a:pt x="142875" y="276225"/>
                  </a:lnTo>
                  <a:lnTo>
                    <a:pt x="142875" y="295275"/>
                  </a:lnTo>
                  <a:lnTo>
                    <a:pt x="123825" y="295275"/>
                  </a:lnTo>
                  <a:cubicBezTo>
                    <a:pt x="108014" y="295275"/>
                    <a:pt x="95250" y="308039"/>
                    <a:pt x="95250" y="323850"/>
                  </a:cubicBezTo>
                  <a:cubicBezTo>
                    <a:pt x="95250" y="339662"/>
                    <a:pt x="108014" y="352425"/>
                    <a:pt x="123825" y="352425"/>
                  </a:cubicBezTo>
                  <a:lnTo>
                    <a:pt x="142875" y="352425"/>
                  </a:lnTo>
                  <a:lnTo>
                    <a:pt x="142875" y="361950"/>
                  </a:lnTo>
                  <a:cubicBezTo>
                    <a:pt x="142875" y="365284"/>
                    <a:pt x="143447" y="368522"/>
                    <a:pt x="144590" y="371475"/>
                  </a:cubicBezTo>
                  <a:cubicBezTo>
                    <a:pt x="145066" y="372904"/>
                    <a:pt x="145637" y="374237"/>
                    <a:pt x="146304" y="375475"/>
                  </a:cubicBezTo>
                  <a:cubicBezTo>
                    <a:pt x="146590" y="376142"/>
                    <a:pt x="146971" y="376809"/>
                    <a:pt x="147447" y="377381"/>
                  </a:cubicBezTo>
                  <a:cubicBezTo>
                    <a:pt x="147733" y="377857"/>
                    <a:pt x="148019" y="378333"/>
                    <a:pt x="148400" y="378809"/>
                  </a:cubicBezTo>
                  <a:cubicBezTo>
                    <a:pt x="151638" y="383286"/>
                    <a:pt x="156115" y="386715"/>
                    <a:pt x="161354" y="388620"/>
                  </a:cubicBezTo>
                  <a:cubicBezTo>
                    <a:pt x="161830" y="388906"/>
                    <a:pt x="162401" y="389096"/>
                    <a:pt x="162973" y="389192"/>
                  </a:cubicBezTo>
                  <a:cubicBezTo>
                    <a:pt x="163640" y="389477"/>
                    <a:pt x="164306" y="389668"/>
                    <a:pt x="164973" y="389763"/>
                  </a:cubicBezTo>
                  <a:cubicBezTo>
                    <a:pt x="165449" y="389954"/>
                    <a:pt x="166021" y="389954"/>
                    <a:pt x="166592" y="390049"/>
                  </a:cubicBezTo>
                  <a:cubicBezTo>
                    <a:pt x="168212" y="390430"/>
                    <a:pt x="169831" y="390525"/>
                    <a:pt x="171450" y="390525"/>
                  </a:cubicBezTo>
                  <a:cubicBezTo>
                    <a:pt x="173069" y="390525"/>
                    <a:pt x="174689" y="390430"/>
                    <a:pt x="176308" y="390049"/>
                  </a:cubicBezTo>
                  <a:cubicBezTo>
                    <a:pt x="176879" y="389954"/>
                    <a:pt x="177451" y="389954"/>
                    <a:pt x="177927" y="389763"/>
                  </a:cubicBezTo>
                  <a:cubicBezTo>
                    <a:pt x="184690" y="388239"/>
                    <a:pt x="190595" y="384239"/>
                    <a:pt x="194501" y="378809"/>
                  </a:cubicBezTo>
                  <a:cubicBezTo>
                    <a:pt x="194881" y="378333"/>
                    <a:pt x="195167" y="377857"/>
                    <a:pt x="195453" y="377381"/>
                  </a:cubicBezTo>
                  <a:cubicBezTo>
                    <a:pt x="195929" y="376809"/>
                    <a:pt x="196310" y="376142"/>
                    <a:pt x="196596" y="375475"/>
                  </a:cubicBezTo>
                  <a:cubicBezTo>
                    <a:pt x="197263" y="374237"/>
                    <a:pt x="197834" y="372904"/>
                    <a:pt x="198311" y="371475"/>
                  </a:cubicBezTo>
                  <a:cubicBezTo>
                    <a:pt x="199454" y="368522"/>
                    <a:pt x="200025" y="365284"/>
                    <a:pt x="200025" y="361950"/>
                  </a:cubicBezTo>
                  <a:lnTo>
                    <a:pt x="200025" y="352425"/>
                  </a:lnTo>
                  <a:lnTo>
                    <a:pt x="209550" y="352425"/>
                  </a:lnTo>
                  <a:cubicBezTo>
                    <a:pt x="251555" y="352425"/>
                    <a:pt x="285750" y="318230"/>
                    <a:pt x="285750" y="276225"/>
                  </a:cubicBezTo>
                  <a:cubicBezTo>
                    <a:pt x="285750" y="234220"/>
                    <a:pt x="251555" y="200025"/>
                    <a:pt x="209550" y="200025"/>
                  </a:cubicBezTo>
                  <a:lnTo>
                    <a:pt x="114300" y="200025"/>
                  </a:lnTo>
                  <a:cubicBezTo>
                    <a:pt x="103823" y="200025"/>
                    <a:pt x="95250" y="191453"/>
                    <a:pt x="95250" y="180975"/>
                  </a:cubicBezTo>
                  <a:cubicBezTo>
                    <a:pt x="95250" y="170498"/>
                    <a:pt x="103823" y="161925"/>
                    <a:pt x="114300" y="161925"/>
                  </a:cubicBezTo>
                  <a:lnTo>
                    <a:pt x="142875" y="161925"/>
                  </a:lnTo>
                  <a:lnTo>
                    <a:pt x="142875" y="180975"/>
                  </a:lnTo>
                  <a:close/>
                  <a:moveTo>
                    <a:pt x="38100" y="38100"/>
                  </a:moveTo>
                  <a:cubicBezTo>
                    <a:pt x="32861" y="38100"/>
                    <a:pt x="28575" y="33814"/>
                    <a:pt x="28575" y="28575"/>
                  </a:cubicBezTo>
                  <a:cubicBezTo>
                    <a:pt x="28575" y="23336"/>
                    <a:pt x="32861" y="19050"/>
                    <a:pt x="38100" y="19050"/>
                  </a:cubicBezTo>
                  <a:cubicBezTo>
                    <a:pt x="43339" y="19050"/>
                    <a:pt x="47625" y="23336"/>
                    <a:pt x="47625" y="28575"/>
                  </a:cubicBezTo>
                  <a:cubicBezTo>
                    <a:pt x="47625" y="33814"/>
                    <a:pt x="43339" y="38100"/>
                    <a:pt x="38100" y="3810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6" name="Google Shape;36;p5"/>
          <p:cNvSpPr txBox="1">
            <a:spLocks noGrp="1"/>
          </p:cNvSpPr>
          <p:nvPr>
            <p:ph type="title"/>
          </p:nvPr>
        </p:nvSpPr>
        <p:spPr>
          <a:xfrm>
            <a:off x="855300" y="422776"/>
            <a:ext cx="6602100" cy="7494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dirty="0"/>
          </a:p>
        </p:txBody>
      </p:sp>
      <p:sp>
        <p:nvSpPr>
          <p:cNvPr id="37" name="Google Shape;37;p5"/>
          <p:cNvSpPr txBox="1">
            <a:spLocks noGrp="1"/>
          </p:cNvSpPr>
          <p:nvPr>
            <p:ph type="body" idx="1"/>
          </p:nvPr>
        </p:nvSpPr>
        <p:spPr>
          <a:xfrm>
            <a:off x="855300" y="1261681"/>
            <a:ext cx="4197300" cy="30339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dirty="0"/>
          </a:p>
        </p:txBody>
      </p:sp>
      <p:grpSp>
        <p:nvGrpSpPr>
          <p:cNvPr id="2" name="Group 1"/>
          <p:cNvGrpSpPr/>
          <p:nvPr userDrawn="1"/>
        </p:nvGrpSpPr>
        <p:grpSpPr>
          <a:xfrm>
            <a:off x="5091259" y="192075"/>
            <a:ext cx="4619658" cy="4344901"/>
            <a:chOff x="5091259" y="192075"/>
            <a:chExt cx="4619658" cy="4344901"/>
          </a:xfrm>
        </p:grpSpPr>
        <p:sp>
          <p:nvSpPr>
            <p:cNvPr id="30" name="Google Shape;30;p5"/>
            <p:cNvSpPr/>
            <p:nvPr/>
          </p:nvSpPr>
          <p:spPr>
            <a:xfrm>
              <a:off x="5901817" y="628000"/>
              <a:ext cx="3809100" cy="38091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5"/>
            <p:cNvSpPr/>
            <p:nvPr/>
          </p:nvSpPr>
          <p:spPr>
            <a:xfrm>
              <a:off x="7664350" y="192075"/>
              <a:ext cx="1737000" cy="17370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9" name="Google Shape;39;p5"/>
            <p:cNvPicPr preferRelativeResize="0"/>
            <p:nvPr/>
          </p:nvPicPr>
          <p:blipFill rotWithShape="1">
            <a:blip r:embed="rId2">
              <a:alphaModFix/>
            </a:blip>
            <a:srcRect r="2931"/>
            <a:stretch/>
          </p:blipFill>
          <p:spPr>
            <a:xfrm>
              <a:off x="5091259" y="1031125"/>
              <a:ext cx="4052474" cy="3505851"/>
            </a:xfrm>
            <a:prstGeom prst="rect">
              <a:avLst/>
            </a:prstGeom>
            <a:noFill/>
            <a:ln>
              <a:noFill/>
            </a:ln>
            <a:effectLst>
              <a:outerShdw blurRad="28575" dist="28575" algn="bl" rotWithShape="0">
                <a:schemeClr val="dk1">
                  <a:alpha val="10000"/>
                </a:schemeClr>
              </a:outerShdw>
            </a:effectLst>
          </p:spPr>
        </p:pic>
      </p:gr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61200" y="4654237"/>
            <a:ext cx="1408000" cy="338909"/>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type="tx" preserve="1">
  <p:cSld name="1_Title + 1 column">
    <p:spTree>
      <p:nvGrpSpPr>
        <p:cNvPr id="1" name="Shape 29"/>
        <p:cNvGrpSpPr/>
        <p:nvPr/>
      </p:nvGrpSpPr>
      <p:grpSpPr>
        <a:xfrm>
          <a:off x="0" y="0"/>
          <a:ext cx="0" cy="0"/>
          <a:chOff x="0" y="0"/>
          <a:chExt cx="0" cy="0"/>
        </a:xfrm>
      </p:grpSpPr>
      <p:grpSp>
        <p:nvGrpSpPr>
          <p:cNvPr id="33" name="Google Shape;33;p5"/>
          <p:cNvGrpSpPr/>
          <p:nvPr/>
        </p:nvGrpSpPr>
        <p:grpSpPr>
          <a:xfrm>
            <a:off x="145809" y="869911"/>
            <a:ext cx="232524" cy="328270"/>
            <a:chOff x="7938657" y="1397104"/>
            <a:chExt cx="323850" cy="457200"/>
          </a:xfrm>
        </p:grpSpPr>
        <p:sp>
          <p:nvSpPr>
            <p:cNvPr id="34" name="Google Shape;34;p5"/>
            <p:cNvSpPr/>
            <p:nvPr/>
          </p:nvSpPr>
          <p:spPr>
            <a:xfrm>
              <a:off x="8081532" y="1397104"/>
              <a:ext cx="57150" cy="57150"/>
            </a:xfrm>
            <a:custGeom>
              <a:avLst/>
              <a:gdLst/>
              <a:ahLst/>
              <a:cxnLst/>
              <a:rect l="l" t="t" r="r" b="b"/>
              <a:pathLst>
                <a:path w="57150" h="57150" extrusionOk="0">
                  <a:moveTo>
                    <a:pt x="57150" y="28575"/>
                  </a:moveTo>
                  <a:cubicBezTo>
                    <a:pt x="57150" y="12764"/>
                    <a:pt x="44387" y="0"/>
                    <a:pt x="28575" y="0"/>
                  </a:cubicBezTo>
                  <a:cubicBezTo>
                    <a:pt x="12764" y="0"/>
                    <a:pt x="0" y="12764"/>
                    <a:pt x="0" y="28575"/>
                  </a:cubicBezTo>
                  <a:lnTo>
                    <a:pt x="0" y="57150"/>
                  </a:lnTo>
                  <a:lnTo>
                    <a:pt x="57150" y="57150"/>
                  </a:lnTo>
                  <a:lnTo>
                    <a:pt x="57150" y="2857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5;p5"/>
            <p:cNvSpPr/>
            <p:nvPr/>
          </p:nvSpPr>
          <p:spPr>
            <a:xfrm>
              <a:off x="7938657" y="1463779"/>
              <a:ext cx="323850" cy="390525"/>
            </a:xfrm>
            <a:custGeom>
              <a:avLst/>
              <a:gdLst/>
              <a:ahLst/>
              <a:cxnLst/>
              <a:rect l="l" t="t" r="r" b="b"/>
              <a:pathLst>
                <a:path w="323850" h="390525" extrusionOk="0">
                  <a:moveTo>
                    <a:pt x="142875" y="180975"/>
                  </a:moveTo>
                  <a:lnTo>
                    <a:pt x="200025" y="180975"/>
                  </a:lnTo>
                  <a:lnTo>
                    <a:pt x="200025" y="161925"/>
                  </a:lnTo>
                  <a:lnTo>
                    <a:pt x="247650" y="161925"/>
                  </a:lnTo>
                  <a:cubicBezTo>
                    <a:pt x="289655" y="161925"/>
                    <a:pt x="323850" y="127730"/>
                    <a:pt x="323850" y="85725"/>
                  </a:cubicBezTo>
                  <a:cubicBezTo>
                    <a:pt x="323850" y="43720"/>
                    <a:pt x="289655" y="9525"/>
                    <a:pt x="247650" y="9525"/>
                  </a:cubicBezTo>
                  <a:lnTo>
                    <a:pt x="110871" y="9525"/>
                  </a:lnTo>
                  <a:cubicBezTo>
                    <a:pt x="104108" y="3620"/>
                    <a:pt x="95345" y="0"/>
                    <a:pt x="85725" y="0"/>
                  </a:cubicBezTo>
                  <a:lnTo>
                    <a:pt x="38100" y="0"/>
                  </a:lnTo>
                  <a:cubicBezTo>
                    <a:pt x="27623" y="0"/>
                    <a:pt x="18098" y="4286"/>
                    <a:pt x="11144" y="11144"/>
                  </a:cubicBezTo>
                  <a:cubicBezTo>
                    <a:pt x="4286" y="18097"/>
                    <a:pt x="0" y="27622"/>
                    <a:pt x="0" y="38100"/>
                  </a:cubicBezTo>
                  <a:cubicBezTo>
                    <a:pt x="0" y="59150"/>
                    <a:pt x="17050" y="76200"/>
                    <a:pt x="38100" y="76200"/>
                  </a:cubicBezTo>
                  <a:lnTo>
                    <a:pt x="85725" y="76200"/>
                  </a:lnTo>
                  <a:cubicBezTo>
                    <a:pt x="95345" y="76200"/>
                    <a:pt x="104108" y="72581"/>
                    <a:pt x="110871" y="66675"/>
                  </a:cubicBezTo>
                  <a:lnTo>
                    <a:pt x="247650" y="66675"/>
                  </a:lnTo>
                  <a:cubicBezTo>
                    <a:pt x="258128" y="66675"/>
                    <a:pt x="266700" y="75248"/>
                    <a:pt x="266700" y="85725"/>
                  </a:cubicBezTo>
                  <a:cubicBezTo>
                    <a:pt x="266700" y="96203"/>
                    <a:pt x="258128" y="104775"/>
                    <a:pt x="247650" y="104775"/>
                  </a:cubicBezTo>
                  <a:lnTo>
                    <a:pt x="200025" y="104775"/>
                  </a:lnTo>
                  <a:lnTo>
                    <a:pt x="200025" y="85725"/>
                  </a:lnTo>
                  <a:lnTo>
                    <a:pt x="142875" y="85725"/>
                  </a:lnTo>
                  <a:lnTo>
                    <a:pt x="142875" y="104775"/>
                  </a:lnTo>
                  <a:lnTo>
                    <a:pt x="114300" y="104775"/>
                  </a:lnTo>
                  <a:cubicBezTo>
                    <a:pt x="72295" y="104775"/>
                    <a:pt x="38100" y="138970"/>
                    <a:pt x="38100" y="180975"/>
                  </a:cubicBezTo>
                  <a:cubicBezTo>
                    <a:pt x="38100" y="222980"/>
                    <a:pt x="72295" y="257175"/>
                    <a:pt x="114300" y="257175"/>
                  </a:cubicBezTo>
                  <a:lnTo>
                    <a:pt x="209550" y="257175"/>
                  </a:lnTo>
                  <a:cubicBezTo>
                    <a:pt x="220028" y="257175"/>
                    <a:pt x="228600" y="265748"/>
                    <a:pt x="228600" y="276225"/>
                  </a:cubicBezTo>
                  <a:cubicBezTo>
                    <a:pt x="228600" y="286703"/>
                    <a:pt x="220028" y="295275"/>
                    <a:pt x="209550" y="295275"/>
                  </a:cubicBezTo>
                  <a:lnTo>
                    <a:pt x="200025" y="295275"/>
                  </a:lnTo>
                  <a:lnTo>
                    <a:pt x="200025" y="276225"/>
                  </a:lnTo>
                  <a:lnTo>
                    <a:pt x="142875" y="276225"/>
                  </a:lnTo>
                  <a:lnTo>
                    <a:pt x="142875" y="295275"/>
                  </a:lnTo>
                  <a:lnTo>
                    <a:pt x="123825" y="295275"/>
                  </a:lnTo>
                  <a:cubicBezTo>
                    <a:pt x="108014" y="295275"/>
                    <a:pt x="95250" y="308039"/>
                    <a:pt x="95250" y="323850"/>
                  </a:cubicBezTo>
                  <a:cubicBezTo>
                    <a:pt x="95250" y="339662"/>
                    <a:pt x="108014" y="352425"/>
                    <a:pt x="123825" y="352425"/>
                  </a:cubicBezTo>
                  <a:lnTo>
                    <a:pt x="142875" y="352425"/>
                  </a:lnTo>
                  <a:lnTo>
                    <a:pt x="142875" y="361950"/>
                  </a:lnTo>
                  <a:cubicBezTo>
                    <a:pt x="142875" y="365284"/>
                    <a:pt x="143447" y="368522"/>
                    <a:pt x="144590" y="371475"/>
                  </a:cubicBezTo>
                  <a:cubicBezTo>
                    <a:pt x="145066" y="372904"/>
                    <a:pt x="145637" y="374237"/>
                    <a:pt x="146304" y="375475"/>
                  </a:cubicBezTo>
                  <a:cubicBezTo>
                    <a:pt x="146590" y="376142"/>
                    <a:pt x="146971" y="376809"/>
                    <a:pt x="147447" y="377381"/>
                  </a:cubicBezTo>
                  <a:cubicBezTo>
                    <a:pt x="147733" y="377857"/>
                    <a:pt x="148019" y="378333"/>
                    <a:pt x="148400" y="378809"/>
                  </a:cubicBezTo>
                  <a:cubicBezTo>
                    <a:pt x="151638" y="383286"/>
                    <a:pt x="156115" y="386715"/>
                    <a:pt x="161354" y="388620"/>
                  </a:cubicBezTo>
                  <a:cubicBezTo>
                    <a:pt x="161830" y="388906"/>
                    <a:pt x="162401" y="389096"/>
                    <a:pt x="162973" y="389192"/>
                  </a:cubicBezTo>
                  <a:cubicBezTo>
                    <a:pt x="163640" y="389477"/>
                    <a:pt x="164306" y="389668"/>
                    <a:pt x="164973" y="389763"/>
                  </a:cubicBezTo>
                  <a:cubicBezTo>
                    <a:pt x="165449" y="389954"/>
                    <a:pt x="166021" y="389954"/>
                    <a:pt x="166592" y="390049"/>
                  </a:cubicBezTo>
                  <a:cubicBezTo>
                    <a:pt x="168212" y="390430"/>
                    <a:pt x="169831" y="390525"/>
                    <a:pt x="171450" y="390525"/>
                  </a:cubicBezTo>
                  <a:cubicBezTo>
                    <a:pt x="173069" y="390525"/>
                    <a:pt x="174689" y="390430"/>
                    <a:pt x="176308" y="390049"/>
                  </a:cubicBezTo>
                  <a:cubicBezTo>
                    <a:pt x="176879" y="389954"/>
                    <a:pt x="177451" y="389954"/>
                    <a:pt x="177927" y="389763"/>
                  </a:cubicBezTo>
                  <a:cubicBezTo>
                    <a:pt x="184690" y="388239"/>
                    <a:pt x="190595" y="384239"/>
                    <a:pt x="194501" y="378809"/>
                  </a:cubicBezTo>
                  <a:cubicBezTo>
                    <a:pt x="194881" y="378333"/>
                    <a:pt x="195167" y="377857"/>
                    <a:pt x="195453" y="377381"/>
                  </a:cubicBezTo>
                  <a:cubicBezTo>
                    <a:pt x="195929" y="376809"/>
                    <a:pt x="196310" y="376142"/>
                    <a:pt x="196596" y="375475"/>
                  </a:cubicBezTo>
                  <a:cubicBezTo>
                    <a:pt x="197263" y="374237"/>
                    <a:pt x="197834" y="372904"/>
                    <a:pt x="198311" y="371475"/>
                  </a:cubicBezTo>
                  <a:cubicBezTo>
                    <a:pt x="199454" y="368522"/>
                    <a:pt x="200025" y="365284"/>
                    <a:pt x="200025" y="361950"/>
                  </a:cubicBezTo>
                  <a:lnTo>
                    <a:pt x="200025" y="352425"/>
                  </a:lnTo>
                  <a:lnTo>
                    <a:pt x="209550" y="352425"/>
                  </a:lnTo>
                  <a:cubicBezTo>
                    <a:pt x="251555" y="352425"/>
                    <a:pt x="285750" y="318230"/>
                    <a:pt x="285750" y="276225"/>
                  </a:cubicBezTo>
                  <a:cubicBezTo>
                    <a:pt x="285750" y="234220"/>
                    <a:pt x="251555" y="200025"/>
                    <a:pt x="209550" y="200025"/>
                  </a:cubicBezTo>
                  <a:lnTo>
                    <a:pt x="114300" y="200025"/>
                  </a:lnTo>
                  <a:cubicBezTo>
                    <a:pt x="103823" y="200025"/>
                    <a:pt x="95250" y="191453"/>
                    <a:pt x="95250" y="180975"/>
                  </a:cubicBezTo>
                  <a:cubicBezTo>
                    <a:pt x="95250" y="170498"/>
                    <a:pt x="103823" y="161925"/>
                    <a:pt x="114300" y="161925"/>
                  </a:cubicBezTo>
                  <a:lnTo>
                    <a:pt x="142875" y="161925"/>
                  </a:lnTo>
                  <a:lnTo>
                    <a:pt x="142875" y="180975"/>
                  </a:lnTo>
                  <a:close/>
                  <a:moveTo>
                    <a:pt x="38100" y="38100"/>
                  </a:moveTo>
                  <a:cubicBezTo>
                    <a:pt x="32861" y="38100"/>
                    <a:pt x="28575" y="33814"/>
                    <a:pt x="28575" y="28575"/>
                  </a:cubicBezTo>
                  <a:cubicBezTo>
                    <a:pt x="28575" y="23336"/>
                    <a:pt x="32861" y="19050"/>
                    <a:pt x="38100" y="19050"/>
                  </a:cubicBezTo>
                  <a:cubicBezTo>
                    <a:pt x="43339" y="19050"/>
                    <a:pt x="47625" y="23336"/>
                    <a:pt x="47625" y="28575"/>
                  </a:cubicBezTo>
                  <a:cubicBezTo>
                    <a:pt x="47625" y="33814"/>
                    <a:pt x="43339" y="38100"/>
                    <a:pt x="38100" y="3810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6" name="Google Shape;36;p5"/>
          <p:cNvSpPr txBox="1">
            <a:spLocks noGrp="1"/>
          </p:cNvSpPr>
          <p:nvPr>
            <p:ph type="title"/>
          </p:nvPr>
        </p:nvSpPr>
        <p:spPr>
          <a:xfrm>
            <a:off x="855300" y="422776"/>
            <a:ext cx="6602100" cy="7494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dirty="0"/>
          </a:p>
        </p:txBody>
      </p:sp>
      <p:sp>
        <p:nvSpPr>
          <p:cNvPr id="37" name="Google Shape;37;p5"/>
          <p:cNvSpPr txBox="1">
            <a:spLocks noGrp="1"/>
          </p:cNvSpPr>
          <p:nvPr>
            <p:ph type="body" idx="1"/>
          </p:nvPr>
        </p:nvSpPr>
        <p:spPr>
          <a:xfrm>
            <a:off x="855300" y="1261681"/>
            <a:ext cx="4197300" cy="30339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dirty="0"/>
          </a:p>
        </p:txBody>
      </p:sp>
      <p:grpSp>
        <p:nvGrpSpPr>
          <p:cNvPr id="2" name="Group 1"/>
          <p:cNvGrpSpPr/>
          <p:nvPr userDrawn="1"/>
        </p:nvGrpSpPr>
        <p:grpSpPr>
          <a:xfrm>
            <a:off x="5091259" y="192075"/>
            <a:ext cx="4619658" cy="4344901"/>
            <a:chOff x="5091259" y="192075"/>
            <a:chExt cx="4619658" cy="4344901"/>
          </a:xfrm>
        </p:grpSpPr>
        <p:sp>
          <p:nvSpPr>
            <p:cNvPr id="30" name="Google Shape;30;p5"/>
            <p:cNvSpPr/>
            <p:nvPr/>
          </p:nvSpPr>
          <p:spPr>
            <a:xfrm>
              <a:off x="5901817" y="628000"/>
              <a:ext cx="3809100" cy="38091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5"/>
            <p:cNvSpPr/>
            <p:nvPr/>
          </p:nvSpPr>
          <p:spPr>
            <a:xfrm>
              <a:off x="7664350" y="192075"/>
              <a:ext cx="1737000" cy="17370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9" name="Google Shape;39;p5"/>
            <p:cNvPicPr preferRelativeResize="0"/>
            <p:nvPr/>
          </p:nvPicPr>
          <p:blipFill rotWithShape="1">
            <a:blip r:embed="rId2">
              <a:alphaModFix/>
            </a:blip>
            <a:srcRect r="2931"/>
            <a:stretch/>
          </p:blipFill>
          <p:spPr>
            <a:xfrm>
              <a:off x="5091259" y="1031125"/>
              <a:ext cx="4052474" cy="3505851"/>
            </a:xfrm>
            <a:prstGeom prst="rect">
              <a:avLst/>
            </a:prstGeom>
            <a:noFill/>
            <a:ln>
              <a:noFill/>
            </a:ln>
            <a:effectLst>
              <a:outerShdw blurRad="28575" dist="28575" algn="bl" rotWithShape="0">
                <a:schemeClr val="dk1">
                  <a:alpha val="10000"/>
                </a:schemeClr>
              </a:outerShdw>
            </a:effectLst>
          </p:spPr>
        </p:pic>
      </p:gr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61200" y="4654237"/>
            <a:ext cx="1408000" cy="338909"/>
          </a:xfrm>
          <a:prstGeom prst="rect">
            <a:avLst/>
          </a:prstGeom>
        </p:spPr>
      </p:pic>
    </p:spTree>
    <p:extLst>
      <p:ext uri="{BB962C8B-B14F-4D97-AF65-F5344CB8AC3E}">
        <p14:creationId xmlns:p14="http://schemas.microsoft.com/office/powerpoint/2010/main" val="2634021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reserve="1">
  <p:cSld name="1_Title + 2 columns">
    <p:spTree>
      <p:nvGrpSpPr>
        <p:cNvPr id="1" name="Shape 49"/>
        <p:cNvGrpSpPr/>
        <p:nvPr/>
      </p:nvGrpSpPr>
      <p:grpSpPr>
        <a:xfrm>
          <a:off x="0" y="0"/>
          <a:ext cx="0" cy="0"/>
          <a:chOff x="0" y="0"/>
          <a:chExt cx="0" cy="0"/>
        </a:xfrm>
      </p:grpSpPr>
      <p:sp>
        <p:nvSpPr>
          <p:cNvPr id="50" name="Google Shape;50;p7"/>
          <p:cNvSpPr/>
          <p:nvPr/>
        </p:nvSpPr>
        <p:spPr>
          <a:xfrm>
            <a:off x="5901817" y="666100"/>
            <a:ext cx="3809100" cy="38091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a:off x="7664350" y="230175"/>
            <a:ext cx="1737000" cy="17370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7"/>
          <p:cNvSpPr/>
          <p:nvPr/>
        </p:nvSpPr>
        <p:spPr>
          <a:xfrm rot="10800000">
            <a:off x="-126749" y="151201"/>
            <a:ext cx="749400" cy="749400"/>
          </a:xfrm>
          <a:prstGeom prst="chord">
            <a:avLst>
              <a:gd name="adj1" fmla="val 2700000"/>
              <a:gd name="adj2" fmla="val 18900274"/>
            </a:avLst>
          </a:prstGeom>
          <a:solidFill>
            <a:schemeClr val="accent1"/>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7"/>
          <p:cNvSpPr txBox="1">
            <a:spLocks noGrp="1"/>
          </p:cNvSpPr>
          <p:nvPr>
            <p:ph type="title"/>
          </p:nvPr>
        </p:nvSpPr>
        <p:spPr>
          <a:xfrm>
            <a:off x="866969" y="276014"/>
            <a:ext cx="6602100" cy="7494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7" name="Google Shape;57;p7"/>
          <p:cNvSpPr txBox="1">
            <a:spLocks noGrp="1"/>
          </p:cNvSpPr>
          <p:nvPr>
            <p:ph type="body" idx="1"/>
          </p:nvPr>
        </p:nvSpPr>
        <p:spPr>
          <a:xfrm>
            <a:off x="855275" y="1353950"/>
            <a:ext cx="2250600" cy="32847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58" name="Google Shape;58;p7"/>
          <p:cNvSpPr txBox="1">
            <a:spLocks noGrp="1"/>
          </p:cNvSpPr>
          <p:nvPr>
            <p:ph type="body" idx="2"/>
          </p:nvPr>
        </p:nvSpPr>
        <p:spPr>
          <a:xfrm>
            <a:off x="3421480" y="1353950"/>
            <a:ext cx="2250600" cy="32847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59" name="Google Shape;59;p7"/>
          <p:cNvSpPr txBox="1">
            <a:spLocks noGrp="1"/>
          </p:cNvSpPr>
          <p:nvPr>
            <p:ph type="sldNum" idx="12"/>
          </p:nvPr>
        </p:nvSpPr>
        <p:spPr>
          <a:xfrm>
            <a:off x="8603825" y="4730500"/>
            <a:ext cx="349200" cy="279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60" name="Google Shape;60;p7"/>
          <p:cNvPicPr preferRelativeResize="0"/>
          <p:nvPr/>
        </p:nvPicPr>
        <p:blipFill rotWithShape="1">
          <a:blip r:embed="rId2">
            <a:alphaModFix/>
          </a:blip>
          <a:srcRect l="31683" r="1587"/>
          <a:stretch/>
        </p:blipFill>
        <p:spPr>
          <a:xfrm>
            <a:off x="6809874" y="1056550"/>
            <a:ext cx="2334126" cy="3505847"/>
          </a:xfrm>
          <a:prstGeom prst="rect">
            <a:avLst/>
          </a:prstGeom>
          <a:noFill/>
          <a:ln>
            <a:noFill/>
          </a:ln>
          <a:effectLst>
            <a:outerShdw blurRad="28575" dist="28575" algn="bl" rotWithShape="0">
              <a:schemeClr val="dk1">
                <a:alpha val="10000"/>
              </a:schemeClr>
            </a:outerShdw>
          </a:effectLst>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45025" y="4671491"/>
            <a:ext cx="1408000" cy="338909"/>
          </a:xfrm>
          <a:prstGeom prst="rect">
            <a:avLst/>
          </a:prstGeom>
        </p:spPr>
      </p:pic>
    </p:spTree>
    <p:extLst>
      <p:ext uri="{BB962C8B-B14F-4D97-AF65-F5344CB8AC3E}">
        <p14:creationId xmlns:p14="http://schemas.microsoft.com/office/powerpoint/2010/main" val="2009996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9"/>
        <p:cNvGrpSpPr/>
        <p:nvPr/>
      </p:nvGrpSpPr>
      <p:grpSpPr>
        <a:xfrm>
          <a:off x="0" y="0"/>
          <a:ext cx="0" cy="0"/>
          <a:chOff x="0" y="0"/>
          <a:chExt cx="0" cy="0"/>
        </a:xfrm>
      </p:grpSpPr>
      <p:sp>
        <p:nvSpPr>
          <p:cNvPr id="50" name="Google Shape;50;p7"/>
          <p:cNvSpPr/>
          <p:nvPr/>
        </p:nvSpPr>
        <p:spPr>
          <a:xfrm>
            <a:off x="5901817" y="666100"/>
            <a:ext cx="3809100" cy="38091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a:off x="7664350" y="230175"/>
            <a:ext cx="1737000" cy="17370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7"/>
          <p:cNvSpPr txBox="1">
            <a:spLocks noGrp="1"/>
          </p:cNvSpPr>
          <p:nvPr>
            <p:ph type="title"/>
          </p:nvPr>
        </p:nvSpPr>
        <p:spPr>
          <a:xfrm>
            <a:off x="855275" y="447576"/>
            <a:ext cx="6602100" cy="7494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7" name="Google Shape;57;p7"/>
          <p:cNvSpPr txBox="1">
            <a:spLocks noGrp="1"/>
          </p:cNvSpPr>
          <p:nvPr>
            <p:ph type="body" idx="1"/>
          </p:nvPr>
        </p:nvSpPr>
        <p:spPr>
          <a:xfrm>
            <a:off x="855275" y="1353950"/>
            <a:ext cx="2250600" cy="32847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58" name="Google Shape;58;p7"/>
          <p:cNvSpPr txBox="1">
            <a:spLocks noGrp="1"/>
          </p:cNvSpPr>
          <p:nvPr>
            <p:ph type="body" idx="2"/>
          </p:nvPr>
        </p:nvSpPr>
        <p:spPr>
          <a:xfrm>
            <a:off x="3421480" y="1353950"/>
            <a:ext cx="2250600" cy="32847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dirty="0"/>
          </a:p>
        </p:txBody>
      </p:sp>
      <p:sp>
        <p:nvSpPr>
          <p:cNvPr id="59" name="Google Shape;59;p7"/>
          <p:cNvSpPr txBox="1">
            <a:spLocks noGrp="1"/>
          </p:cNvSpPr>
          <p:nvPr>
            <p:ph type="sldNum" idx="12"/>
          </p:nvPr>
        </p:nvSpPr>
        <p:spPr>
          <a:xfrm>
            <a:off x="8603825" y="4730500"/>
            <a:ext cx="349200" cy="279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60" name="Google Shape;60;p7"/>
          <p:cNvPicPr preferRelativeResize="0"/>
          <p:nvPr/>
        </p:nvPicPr>
        <p:blipFill rotWithShape="1">
          <a:blip r:embed="rId2">
            <a:alphaModFix/>
          </a:blip>
          <a:srcRect l="1587" r="13133"/>
          <a:stretch/>
        </p:blipFill>
        <p:spPr>
          <a:xfrm>
            <a:off x="6172854" y="969353"/>
            <a:ext cx="2982991" cy="3505847"/>
          </a:xfrm>
          <a:prstGeom prst="rect">
            <a:avLst/>
          </a:prstGeom>
          <a:noFill/>
          <a:ln>
            <a:noFill/>
          </a:ln>
          <a:effectLst>
            <a:outerShdw blurRad="28575" dist="28575" algn="bl" rotWithShape="0">
              <a:schemeClr val="dk1">
                <a:alpha val="10000"/>
              </a:schemeClr>
            </a:outerShdw>
          </a:effectLst>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45025" y="4671491"/>
            <a:ext cx="1408000" cy="338909"/>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4"/>
        <p:cNvGrpSpPr/>
        <p:nvPr/>
      </p:nvGrpSpPr>
      <p:grpSpPr>
        <a:xfrm>
          <a:off x="0" y="0"/>
          <a:ext cx="0" cy="0"/>
          <a:chOff x="0" y="0"/>
          <a:chExt cx="0" cy="0"/>
        </a:xfrm>
      </p:grpSpPr>
      <p:sp>
        <p:nvSpPr>
          <p:cNvPr id="75" name="Google Shape;75;p9"/>
          <p:cNvSpPr/>
          <p:nvPr/>
        </p:nvSpPr>
        <p:spPr>
          <a:xfrm>
            <a:off x="5901817" y="678800"/>
            <a:ext cx="3809100" cy="38091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9"/>
          <p:cNvSpPr/>
          <p:nvPr/>
        </p:nvSpPr>
        <p:spPr>
          <a:xfrm>
            <a:off x="7664350" y="242875"/>
            <a:ext cx="1737000" cy="17370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9"/>
          <p:cNvSpPr txBox="1">
            <a:spLocks noGrp="1"/>
          </p:cNvSpPr>
          <p:nvPr>
            <p:ph type="title"/>
          </p:nvPr>
        </p:nvSpPr>
        <p:spPr>
          <a:xfrm>
            <a:off x="895209" y="361975"/>
            <a:ext cx="6602100" cy="7494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61200" y="4654237"/>
            <a:ext cx="1408000" cy="338909"/>
          </a:xfrm>
          <a:prstGeom prst="rect">
            <a:avLst/>
          </a:prstGeom>
        </p:spPr>
      </p:pic>
      <p:pic>
        <p:nvPicPr>
          <p:cNvPr id="12" name="Google Shape;73;p8"/>
          <p:cNvPicPr preferRelativeResize="0"/>
          <p:nvPr userDrawn="1"/>
        </p:nvPicPr>
        <p:blipFill rotWithShape="1">
          <a:blip r:embed="rId3">
            <a:alphaModFix/>
          </a:blip>
          <a:srcRect r="3660"/>
          <a:stretch/>
        </p:blipFill>
        <p:spPr>
          <a:xfrm>
            <a:off x="6164275" y="1043542"/>
            <a:ext cx="2979725" cy="3505851"/>
          </a:xfrm>
          <a:prstGeom prst="rect">
            <a:avLst/>
          </a:prstGeom>
          <a:noFill/>
          <a:ln>
            <a:noFill/>
          </a:ln>
          <a:effectLst>
            <a:outerShdw blurRad="28575" dist="28575" algn="bl" rotWithShape="0">
              <a:schemeClr val="dk1">
                <a:alpha val="10000"/>
              </a:schemeClr>
            </a:outerShdw>
          </a:effec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reserve="1">
  <p:cSld name="1_Title only">
    <p:spTree>
      <p:nvGrpSpPr>
        <p:cNvPr id="1" name="Shape 74"/>
        <p:cNvGrpSpPr/>
        <p:nvPr/>
      </p:nvGrpSpPr>
      <p:grpSpPr>
        <a:xfrm>
          <a:off x="0" y="0"/>
          <a:ext cx="0" cy="0"/>
          <a:chOff x="0" y="0"/>
          <a:chExt cx="0" cy="0"/>
        </a:xfrm>
      </p:grpSpPr>
      <p:sp>
        <p:nvSpPr>
          <p:cNvPr id="75" name="Google Shape;75;p9"/>
          <p:cNvSpPr/>
          <p:nvPr/>
        </p:nvSpPr>
        <p:spPr>
          <a:xfrm>
            <a:off x="5901817" y="678800"/>
            <a:ext cx="3809100" cy="38091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9"/>
          <p:cNvSpPr/>
          <p:nvPr/>
        </p:nvSpPr>
        <p:spPr>
          <a:xfrm>
            <a:off x="7664350" y="242875"/>
            <a:ext cx="1737000" cy="17370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9"/>
          <p:cNvSpPr txBox="1">
            <a:spLocks noGrp="1"/>
          </p:cNvSpPr>
          <p:nvPr>
            <p:ph type="title"/>
          </p:nvPr>
        </p:nvSpPr>
        <p:spPr>
          <a:xfrm>
            <a:off x="895209" y="361975"/>
            <a:ext cx="6602100" cy="7494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61200" y="4654237"/>
            <a:ext cx="1408000" cy="338909"/>
          </a:xfrm>
          <a:prstGeom prst="rect">
            <a:avLst/>
          </a:prstGeom>
        </p:spPr>
      </p:pic>
      <p:pic>
        <p:nvPicPr>
          <p:cNvPr id="12" name="Google Shape;73;p8"/>
          <p:cNvPicPr preferRelativeResize="0"/>
          <p:nvPr userDrawn="1"/>
        </p:nvPicPr>
        <p:blipFill rotWithShape="1">
          <a:blip r:embed="rId3">
            <a:alphaModFix/>
          </a:blip>
          <a:srcRect l="-1" r="43767"/>
          <a:stretch/>
        </p:blipFill>
        <p:spPr>
          <a:xfrm>
            <a:off x="7404741" y="736675"/>
            <a:ext cx="1739259" cy="3505851"/>
          </a:xfrm>
          <a:prstGeom prst="rect">
            <a:avLst/>
          </a:prstGeom>
          <a:noFill/>
          <a:ln>
            <a:noFill/>
          </a:ln>
          <a:effectLst>
            <a:outerShdw blurRad="28575" dist="28575" algn="bl" rotWithShape="0">
              <a:schemeClr val="dk1">
                <a:alpha val="10000"/>
              </a:schemeClr>
            </a:outerShdw>
          </a:effectLst>
        </p:spPr>
      </p:pic>
    </p:spTree>
    <p:extLst>
      <p:ext uri="{BB962C8B-B14F-4D97-AF65-F5344CB8AC3E}">
        <p14:creationId xmlns:p14="http://schemas.microsoft.com/office/powerpoint/2010/main" val="2355043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55300" y="659450"/>
            <a:ext cx="6602100" cy="7494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accent2"/>
              </a:buClr>
              <a:buSzPts val="3200"/>
              <a:buFont typeface="Cabin Condensed SemiBold"/>
              <a:buNone/>
              <a:defRPr sz="3200">
                <a:solidFill>
                  <a:schemeClr val="accent2"/>
                </a:solidFill>
                <a:latin typeface="Cabin Condensed SemiBold"/>
                <a:ea typeface="Cabin Condensed SemiBold"/>
                <a:cs typeface="Cabin Condensed SemiBold"/>
                <a:sym typeface="Cabin Condensed SemiBold"/>
              </a:defRPr>
            </a:lvl1pPr>
            <a:lvl2pPr lvl="1" rtl="0">
              <a:lnSpc>
                <a:spcPct val="90000"/>
              </a:lnSpc>
              <a:spcBef>
                <a:spcPts val="0"/>
              </a:spcBef>
              <a:spcAft>
                <a:spcPts val="0"/>
              </a:spcAft>
              <a:buClr>
                <a:schemeClr val="accent2"/>
              </a:buClr>
              <a:buSzPts val="3200"/>
              <a:buFont typeface="Cabin Condensed SemiBold"/>
              <a:buNone/>
              <a:defRPr sz="3200">
                <a:solidFill>
                  <a:schemeClr val="accent2"/>
                </a:solidFill>
                <a:latin typeface="Cabin Condensed SemiBold"/>
                <a:ea typeface="Cabin Condensed SemiBold"/>
                <a:cs typeface="Cabin Condensed SemiBold"/>
                <a:sym typeface="Cabin Condensed SemiBold"/>
              </a:defRPr>
            </a:lvl2pPr>
            <a:lvl3pPr lvl="2" rtl="0">
              <a:lnSpc>
                <a:spcPct val="90000"/>
              </a:lnSpc>
              <a:spcBef>
                <a:spcPts val="0"/>
              </a:spcBef>
              <a:spcAft>
                <a:spcPts val="0"/>
              </a:spcAft>
              <a:buClr>
                <a:schemeClr val="accent2"/>
              </a:buClr>
              <a:buSzPts val="3200"/>
              <a:buFont typeface="Cabin Condensed SemiBold"/>
              <a:buNone/>
              <a:defRPr sz="3200">
                <a:solidFill>
                  <a:schemeClr val="accent2"/>
                </a:solidFill>
                <a:latin typeface="Cabin Condensed SemiBold"/>
                <a:ea typeface="Cabin Condensed SemiBold"/>
                <a:cs typeface="Cabin Condensed SemiBold"/>
                <a:sym typeface="Cabin Condensed SemiBold"/>
              </a:defRPr>
            </a:lvl3pPr>
            <a:lvl4pPr lvl="3" rtl="0">
              <a:lnSpc>
                <a:spcPct val="90000"/>
              </a:lnSpc>
              <a:spcBef>
                <a:spcPts val="0"/>
              </a:spcBef>
              <a:spcAft>
                <a:spcPts val="0"/>
              </a:spcAft>
              <a:buClr>
                <a:schemeClr val="accent2"/>
              </a:buClr>
              <a:buSzPts val="3200"/>
              <a:buFont typeface="Cabin Condensed SemiBold"/>
              <a:buNone/>
              <a:defRPr sz="3200">
                <a:solidFill>
                  <a:schemeClr val="accent2"/>
                </a:solidFill>
                <a:latin typeface="Cabin Condensed SemiBold"/>
                <a:ea typeface="Cabin Condensed SemiBold"/>
                <a:cs typeface="Cabin Condensed SemiBold"/>
                <a:sym typeface="Cabin Condensed SemiBold"/>
              </a:defRPr>
            </a:lvl4pPr>
            <a:lvl5pPr lvl="4" rtl="0">
              <a:lnSpc>
                <a:spcPct val="90000"/>
              </a:lnSpc>
              <a:spcBef>
                <a:spcPts val="0"/>
              </a:spcBef>
              <a:spcAft>
                <a:spcPts val="0"/>
              </a:spcAft>
              <a:buClr>
                <a:schemeClr val="accent2"/>
              </a:buClr>
              <a:buSzPts val="3200"/>
              <a:buFont typeface="Cabin Condensed SemiBold"/>
              <a:buNone/>
              <a:defRPr sz="3200">
                <a:solidFill>
                  <a:schemeClr val="accent2"/>
                </a:solidFill>
                <a:latin typeface="Cabin Condensed SemiBold"/>
                <a:ea typeface="Cabin Condensed SemiBold"/>
                <a:cs typeface="Cabin Condensed SemiBold"/>
                <a:sym typeface="Cabin Condensed SemiBold"/>
              </a:defRPr>
            </a:lvl5pPr>
            <a:lvl6pPr lvl="5" rtl="0">
              <a:lnSpc>
                <a:spcPct val="90000"/>
              </a:lnSpc>
              <a:spcBef>
                <a:spcPts val="0"/>
              </a:spcBef>
              <a:spcAft>
                <a:spcPts val="0"/>
              </a:spcAft>
              <a:buClr>
                <a:schemeClr val="accent2"/>
              </a:buClr>
              <a:buSzPts val="3200"/>
              <a:buFont typeface="Cabin Condensed SemiBold"/>
              <a:buNone/>
              <a:defRPr sz="3200">
                <a:solidFill>
                  <a:schemeClr val="accent2"/>
                </a:solidFill>
                <a:latin typeface="Cabin Condensed SemiBold"/>
                <a:ea typeface="Cabin Condensed SemiBold"/>
                <a:cs typeface="Cabin Condensed SemiBold"/>
                <a:sym typeface="Cabin Condensed SemiBold"/>
              </a:defRPr>
            </a:lvl6pPr>
            <a:lvl7pPr lvl="6" rtl="0">
              <a:lnSpc>
                <a:spcPct val="90000"/>
              </a:lnSpc>
              <a:spcBef>
                <a:spcPts val="0"/>
              </a:spcBef>
              <a:spcAft>
                <a:spcPts val="0"/>
              </a:spcAft>
              <a:buClr>
                <a:schemeClr val="accent2"/>
              </a:buClr>
              <a:buSzPts val="3200"/>
              <a:buFont typeface="Cabin Condensed SemiBold"/>
              <a:buNone/>
              <a:defRPr sz="3200">
                <a:solidFill>
                  <a:schemeClr val="accent2"/>
                </a:solidFill>
                <a:latin typeface="Cabin Condensed SemiBold"/>
                <a:ea typeface="Cabin Condensed SemiBold"/>
                <a:cs typeface="Cabin Condensed SemiBold"/>
                <a:sym typeface="Cabin Condensed SemiBold"/>
              </a:defRPr>
            </a:lvl7pPr>
            <a:lvl8pPr lvl="7" rtl="0">
              <a:lnSpc>
                <a:spcPct val="90000"/>
              </a:lnSpc>
              <a:spcBef>
                <a:spcPts val="0"/>
              </a:spcBef>
              <a:spcAft>
                <a:spcPts val="0"/>
              </a:spcAft>
              <a:buClr>
                <a:schemeClr val="accent2"/>
              </a:buClr>
              <a:buSzPts val="3200"/>
              <a:buFont typeface="Cabin Condensed SemiBold"/>
              <a:buNone/>
              <a:defRPr sz="3200">
                <a:solidFill>
                  <a:schemeClr val="accent2"/>
                </a:solidFill>
                <a:latin typeface="Cabin Condensed SemiBold"/>
                <a:ea typeface="Cabin Condensed SemiBold"/>
                <a:cs typeface="Cabin Condensed SemiBold"/>
                <a:sym typeface="Cabin Condensed SemiBold"/>
              </a:defRPr>
            </a:lvl8pPr>
            <a:lvl9pPr lvl="8" rtl="0">
              <a:lnSpc>
                <a:spcPct val="90000"/>
              </a:lnSpc>
              <a:spcBef>
                <a:spcPts val="0"/>
              </a:spcBef>
              <a:spcAft>
                <a:spcPts val="0"/>
              </a:spcAft>
              <a:buClr>
                <a:schemeClr val="accent2"/>
              </a:buClr>
              <a:buSzPts val="3200"/>
              <a:buFont typeface="Cabin Condensed SemiBold"/>
              <a:buNone/>
              <a:defRPr sz="3200">
                <a:solidFill>
                  <a:schemeClr val="accent2"/>
                </a:solidFill>
                <a:latin typeface="Cabin Condensed SemiBold"/>
                <a:ea typeface="Cabin Condensed SemiBold"/>
                <a:cs typeface="Cabin Condensed SemiBold"/>
                <a:sym typeface="Cabin Condensed SemiBold"/>
              </a:defRPr>
            </a:lvl9pPr>
          </a:lstStyle>
          <a:p>
            <a:endParaRPr/>
          </a:p>
        </p:txBody>
      </p:sp>
      <p:sp>
        <p:nvSpPr>
          <p:cNvPr id="7" name="Google Shape;7;p1"/>
          <p:cNvSpPr txBox="1">
            <a:spLocks noGrp="1"/>
          </p:cNvSpPr>
          <p:nvPr>
            <p:ph type="body" idx="1"/>
          </p:nvPr>
        </p:nvSpPr>
        <p:spPr>
          <a:xfrm>
            <a:off x="855300" y="1353948"/>
            <a:ext cx="4844100" cy="30339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600"/>
              </a:spcBef>
              <a:spcAft>
                <a:spcPts val="0"/>
              </a:spcAft>
              <a:buClr>
                <a:schemeClr val="accent1"/>
              </a:buClr>
              <a:buSzPts val="2400"/>
              <a:buFont typeface="News Cycle"/>
              <a:buChar char="•"/>
              <a:defRPr sz="2400">
                <a:solidFill>
                  <a:schemeClr val="dk1"/>
                </a:solidFill>
                <a:latin typeface="News Cycle"/>
                <a:ea typeface="News Cycle"/>
                <a:cs typeface="News Cycle"/>
                <a:sym typeface="News Cycle"/>
              </a:defRPr>
            </a:lvl1pPr>
            <a:lvl2pPr marL="914400" lvl="1" indent="-381000" rtl="0">
              <a:lnSpc>
                <a:spcPct val="115000"/>
              </a:lnSpc>
              <a:spcBef>
                <a:spcPts val="0"/>
              </a:spcBef>
              <a:spcAft>
                <a:spcPts val="0"/>
              </a:spcAft>
              <a:buClr>
                <a:schemeClr val="dk2"/>
              </a:buClr>
              <a:buSzPts val="2400"/>
              <a:buFont typeface="News Cycle"/>
              <a:buChar char="•"/>
              <a:defRPr sz="2400">
                <a:solidFill>
                  <a:schemeClr val="dk1"/>
                </a:solidFill>
                <a:latin typeface="News Cycle"/>
                <a:ea typeface="News Cycle"/>
                <a:cs typeface="News Cycle"/>
                <a:sym typeface="News Cycle"/>
              </a:defRPr>
            </a:lvl2pPr>
            <a:lvl3pPr marL="1371600" lvl="2" indent="-381000" rtl="0">
              <a:lnSpc>
                <a:spcPct val="115000"/>
              </a:lnSpc>
              <a:spcBef>
                <a:spcPts val="0"/>
              </a:spcBef>
              <a:spcAft>
                <a:spcPts val="0"/>
              </a:spcAft>
              <a:buClr>
                <a:schemeClr val="lt2"/>
              </a:buClr>
              <a:buSzPts val="2400"/>
              <a:buFont typeface="News Cycle"/>
              <a:buChar char="•"/>
              <a:defRPr sz="2400">
                <a:solidFill>
                  <a:schemeClr val="dk1"/>
                </a:solidFill>
                <a:latin typeface="News Cycle"/>
                <a:ea typeface="News Cycle"/>
                <a:cs typeface="News Cycle"/>
                <a:sym typeface="News Cycle"/>
              </a:defRPr>
            </a:lvl3pPr>
            <a:lvl4pPr marL="1828800" lvl="3" indent="-381000" rtl="0">
              <a:lnSpc>
                <a:spcPct val="115000"/>
              </a:lnSpc>
              <a:spcBef>
                <a:spcPts val="0"/>
              </a:spcBef>
              <a:spcAft>
                <a:spcPts val="0"/>
              </a:spcAft>
              <a:buClr>
                <a:schemeClr val="lt2"/>
              </a:buClr>
              <a:buSzPts val="2400"/>
              <a:buFont typeface="News Cycle"/>
              <a:buChar char="•"/>
              <a:defRPr sz="2400">
                <a:solidFill>
                  <a:schemeClr val="dk1"/>
                </a:solidFill>
                <a:latin typeface="News Cycle"/>
                <a:ea typeface="News Cycle"/>
                <a:cs typeface="News Cycle"/>
                <a:sym typeface="News Cycle"/>
              </a:defRPr>
            </a:lvl4pPr>
            <a:lvl5pPr marL="2286000" lvl="4" indent="-381000" rtl="0">
              <a:lnSpc>
                <a:spcPct val="115000"/>
              </a:lnSpc>
              <a:spcBef>
                <a:spcPts val="0"/>
              </a:spcBef>
              <a:spcAft>
                <a:spcPts val="0"/>
              </a:spcAft>
              <a:buClr>
                <a:schemeClr val="dk1"/>
              </a:buClr>
              <a:buSzPts val="2400"/>
              <a:buFont typeface="News Cycle"/>
              <a:buChar char="○"/>
              <a:defRPr sz="2400">
                <a:solidFill>
                  <a:schemeClr val="dk1"/>
                </a:solidFill>
                <a:latin typeface="News Cycle"/>
                <a:ea typeface="News Cycle"/>
                <a:cs typeface="News Cycle"/>
                <a:sym typeface="News Cycle"/>
              </a:defRPr>
            </a:lvl5pPr>
            <a:lvl6pPr marL="2743200" lvl="5" indent="-381000" rtl="0">
              <a:lnSpc>
                <a:spcPct val="115000"/>
              </a:lnSpc>
              <a:spcBef>
                <a:spcPts val="0"/>
              </a:spcBef>
              <a:spcAft>
                <a:spcPts val="0"/>
              </a:spcAft>
              <a:buClr>
                <a:schemeClr val="dk1"/>
              </a:buClr>
              <a:buSzPts val="2400"/>
              <a:buFont typeface="News Cycle"/>
              <a:buChar char="■"/>
              <a:defRPr sz="2400">
                <a:solidFill>
                  <a:schemeClr val="dk1"/>
                </a:solidFill>
                <a:latin typeface="News Cycle"/>
                <a:ea typeface="News Cycle"/>
                <a:cs typeface="News Cycle"/>
                <a:sym typeface="News Cycle"/>
              </a:defRPr>
            </a:lvl6pPr>
            <a:lvl7pPr marL="3200400" lvl="6" indent="-381000" rtl="0">
              <a:lnSpc>
                <a:spcPct val="115000"/>
              </a:lnSpc>
              <a:spcBef>
                <a:spcPts val="0"/>
              </a:spcBef>
              <a:spcAft>
                <a:spcPts val="0"/>
              </a:spcAft>
              <a:buClr>
                <a:schemeClr val="dk1"/>
              </a:buClr>
              <a:buSzPts val="2400"/>
              <a:buFont typeface="News Cycle"/>
              <a:buChar char="●"/>
              <a:defRPr sz="2400">
                <a:solidFill>
                  <a:schemeClr val="dk1"/>
                </a:solidFill>
                <a:latin typeface="News Cycle"/>
                <a:ea typeface="News Cycle"/>
                <a:cs typeface="News Cycle"/>
                <a:sym typeface="News Cycle"/>
              </a:defRPr>
            </a:lvl7pPr>
            <a:lvl8pPr marL="3657600" lvl="7" indent="-381000" rtl="0">
              <a:lnSpc>
                <a:spcPct val="115000"/>
              </a:lnSpc>
              <a:spcBef>
                <a:spcPts val="0"/>
              </a:spcBef>
              <a:spcAft>
                <a:spcPts val="0"/>
              </a:spcAft>
              <a:buClr>
                <a:schemeClr val="dk1"/>
              </a:buClr>
              <a:buSzPts val="2400"/>
              <a:buFont typeface="News Cycle"/>
              <a:buChar char="○"/>
              <a:defRPr sz="2400">
                <a:solidFill>
                  <a:schemeClr val="dk1"/>
                </a:solidFill>
                <a:latin typeface="News Cycle"/>
                <a:ea typeface="News Cycle"/>
                <a:cs typeface="News Cycle"/>
                <a:sym typeface="News Cycle"/>
              </a:defRPr>
            </a:lvl8pPr>
            <a:lvl9pPr marL="4114800" lvl="8" indent="-381000" rtl="0">
              <a:lnSpc>
                <a:spcPct val="115000"/>
              </a:lnSpc>
              <a:spcBef>
                <a:spcPts val="0"/>
              </a:spcBef>
              <a:spcAft>
                <a:spcPts val="0"/>
              </a:spcAft>
              <a:buClr>
                <a:schemeClr val="dk1"/>
              </a:buClr>
              <a:buSzPts val="2400"/>
              <a:buFont typeface="News Cycle"/>
              <a:buChar char="■"/>
              <a:defRPr sz="2400">
                <a:solidFill>
                  <a:schemeClr val="dk1"/>
                </a:solidFill>
                <a:latin typeface="News Cycle"/>
                <a:ea typeface="News Cycle"/>
                <a:cs typeface="News Cycle"/>
                <a:sym typeface="News Cycle"/>
              </a:defRPr>
            </a:lvl9pPr>
          </a:lstStyle>
          <a:p>
            <a:endParaRPr/>
          </a:p>
        </p:txBody>
      </p:sp>
      <p:sp>
        <p:nvSpPr>
          <p:cNvPr id="8" name="Google Shape;8;p1"/>
          <p:cNvSpPr txBox="1">
            <a:spLocks noGrp="1"/>
          </p:cNvSpPr>
          <p:nvPr>
            <p:ph type="sldNum" idx="12"/>
          </p:nvPr>
        </p:nvSpPr>
        <p:spPr>
          <a:xfrm>
            <a:off x="8603825" y="4730500"/>
            <a:ext cx="349200" cy="279900"/>
          </a:xfrm>
          <a:prstGeom prst="rect">
            <a:avLst/>
          </a:prstGeom>
          <a:noFill/>
          <a:ln>
            <a:noFill/>
          </a:ln>
        </p:spPr>
        <p:txBody>
          <a:bodyPr spcFirstLastPara="1" wrap="square" lIns="0" tIns="0" rIns="0" bIns="0" anchor="ctr" anchorCtr="0">
            <a:noAutofit/>
          </a:bodyPr>
          <a:lstStyle>
            <a:lvl1pPr lvl="0" algn="r" rtl="0">
              <a:buNone/>
              <a:defRPr sz="1300">
                <a:solidFill>
                  <a:schemeClr val="dk2"/>
                </a:solidFill>
                <a:latin typeface="News Cycle"/>
                <a:ea typeface="News Cycle"/>
                <a:cs typeface="News Cycle"/>
                <a:sym typeface="News Cycle"/>
              </a:defRPr>
            </a:lvl1pPr>
            <a:lvl2pPr lvl="1" algn="r" rtl="0">
              <a:buNone/>
              <a:defRPr sz="1300">
                <a:solidFill>
                  <a:schemeClr val="dk2"/>
                </a:solidFill>
                <a:latin typeface="News Cycle"/>
                <a:ea typeface="News Cycle"/>
                <a:cs typeface="News Cycle"/>
                <a:sym typeface="News Cycle"/>
              </a:defRPr>
            </a:lvl2pPr>
            <a:lvl3pPr lvl="2" algn="r" rtl="0">
              <a:buNone/>
              <a:defRPr sz="1300">
                <a:solidFill>
                  <a:schemeClr val="dk2"/>
                </a:solidFill>
                <a:latin typeface="News Cycle"/>
                <a:ea typeface="News Cycle"/>
                <a:cs typeface="News Cycle"/>
                <a:sym typeface="News Cycle"/>
              </a:defRPr>
            </a:lvl3pPr>
            <a:lvl4pPr lvl="3" algn="r" rtl="0">
              <a:buNone/>
              <a:defRPr sz="1300">
                <a:solidFill>
                  <a:schemeClr val="dk2"/>
                </a:solidFill>
                <a:latin typeface="News Cycle"/>
                <a:ea typeface="News Cycle"/>
                <a:cs typeface="News Cycle"/>
                <a:sym typeface="News Cycle"/>
              </a:defRPr>
            </a:lvl4pPr>
            <a:lvl5pPr lvl="4" algn="r" rtl="0">
              <a:buNone/>
              <a:defRPr sz="1300">
                <a:solidFill>
                  <a:schemeClr val="dk2"/>
                </a:solidFill>
                <a:latin typeface="News Cycle"/>
                <a:ea typeface="News Cycle"/>
                <a:cs typeface="News Cycle"/>
                <a:sym typeface="News Cycle"/>
              </a:defRPr>
            </a:lvl5pPr>
            <a:lvl6pPr lvl="5" algn="r" rtl="0">
              <a:buNone/>
              <a:defRPr sz="1300">
                <a:solidFill>
                  <a:schemeClr val="dk2"/>
                </a:solidFill>
                <a:latin typeface="News Cycle"/>
                <a:ea typeface="News Cycle"/>
                <a:cs typeface="News Cycle"/>
                <a:sym typeface="News Cycle"/>
              </a:defRPr>
            </a:lvl6pPr>
            <a:lvl7pPr lvl="6" algn="r" rtl="0">
              <a:buNone/>
              <a:defRPr sz="1300">
                <a:solidFill>
                  <a:schemeClr val="dk2"/>
                </a:solidFill>
                <a:latin typeface="News Cycle"/>
                <a:ea typeface="News Cycle"/>
                <a:cs typeface="News Cycle"/>
                <a:sym typeface="News Cycle"/>
              </a:defRPr>
            </a:lvl7pPr>
            <a:lvl8pPr lvl="7" algn="r" rtl="0">
              <a:buNone/>
              <a:defRPr sz="1300">
                <a:solidFill>
                  <a:schemeClr val="dk2"/>
                </a:solidFill>
                <a:latin typeface="News Cycle"/>
                <a:ea typeface="News Cycle"/>
                <a:cs typeface="News Cycle"/>
                <a:sym typeface="News Cycle"/>
              </a:defRPr>
            </a:lvl8pPr>
            <a:lvl9pPr lvl="8" algn="r" rtl="0">
              <a:buNone/>
              <a:defRPr sz="1300">
                <a:solidFill>
                  <a:schemeClr val="dk2"/>
                </a:solidFill>
                <a:latin typeface="News Cycle"/>
                <a:ea typeface="News Cycle"/>
                <a:cs typeface="News Cycle"/>
                <a:sym typeface="News Cycl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64" r:id="rId2"/>
    <p:sldLayoutId id="2147483667" r:id="rId3"/>
    <p:sldLayoutId id="2147483651" r:id="rId4"/>
    <p:sldLayoutId id="2147483665" r:id="rId5"/>
    <p:sldLayoutId id="2147483661" r:id="rId6"/>
    <p:sldLayoutId id="2147483653" r:id="rId7"/>
    <p:sldLayoutId id="2147483655" r:id="rId8"/>
    <p:sldLayoutId id="2147483666" r:id="rId9"/>
    <p:sldLayoutId id="2147483662" r:id="rId10"/>
    <p:sldLayoutId id="2147483663" r:id="rId11"/>
    <p:sldLayoutId id="2147483657" r:id="rId12"/>
    <p:sldLayoutId id="2147483658" r:id="rId13"/>
    <p:sldLayoutId id="2147483668" r:id="rId1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4.xml"/><Relationship Id="rId5" Type="http://schemas.openxmlformats.org/officeDocument/2006/relationships/image" Target="../media/image17.jp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hyperlink" Target="https://www.ucat.edu.au/ucat-anz/universitie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4"/>
          <p:cNvSpPr txBox="1">
            <a:spLocks noGrp="1"/>
          </p:cNvSpPr>
          <p:nvPr>
            <p:ph type="ctrTitle"/>
          </p:nvPr>
        </p:nvSpPr>
        <p:spPr>
          <a:xfrm>
            <a:off x="855300" y="1991825"/>
            <a:ext cx="4645800" cy="1159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UCAT </a:t>
            </a:r>
            <a:r>
              <a:rPr lang="en-AU" dirty="0"/>
              <a:t>ANZ </a:t>
            </a:r>
            <a:r>
              <a:rPr lang="en" dirty="0"/>
              <a:t>2021</a:t>
            </a:r>
            <a:endParaRPr dirty="0"/>
          </a:p>
        </p:txBody>
      </p:sp>
      <p:sp>
        <p:nvSpPr>
          <p:cNvPr id="4" name="Google Shape;134;p17"/>
          <p:cNvSpPr txBox="1">
            <a:spLocks/>
          </p:cNvSpPr>
          <p:nvPr/>
        </p:nvSpPr>
        <p:spPr>
          <a:xfrm>
            <a:off x="855300" y="2976425"/>
            <a:ext cx="4775400" cy="3504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2200" dirty="0">
                <a:solidFill>
                  <a:schemeClr val="bg1">
                    <a:lumMod val="85000"/>
                  </a:schemeClr>
                </a:solidFill>
                <a:latin typeface="News Cycle" panose="020B0604020202020204" charset="2"/>
              </a:rPr>
              <a:t>University Clinical Aptitude Test</a:t>
            </a:r>
          </a:p>
          <a:p>
            <a:endParaRPr lang="en-GB" sz="2200" dirty="0">
              <a:solidFill>
                <a:schemeClr val="bg1">
                  <a:lumMod val="85000"/>
                </a:schemeClr>
              </a:solidFill>
              <a:latin typeface="News Cycle" panose="020B0604020202020204" charset="2"/>
            </a:endParaRPr>
          </a:p>
        </p:txBody>
      </p:sp>
      <p:sp>
        <p:nvSpPr>
          <p:cNvPr id="6" name="Google Shape;134;p17"/>
          <p:cNvSpPr txBox="1">
            <a:spLocks/>
          </p:cNvSpPr>
          <p:nvPr/>
        </p:nvSpPr>
        <p:spPr>
          <a:xfrm>
            <a:off x="855300" y="3326825"/>
            <a:ext cx="2307000" cy="3504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2200" dirty="0">
                <a:solidFill>
                  <a:srgbClr val="38364D"/>
                </a:solidFill>
                <a:latin typeface="News Cycle" panose="020B0604020202020204" charset="2"/>
              </a:rPr>
              <a:t>www.ucat.edu.au</a:t>
            </a:r>
          </a:p>
          <a:p>
            <a:endParaRPr lang="en-GB" sz="2200" dirty="0">
              <a:solidFill>
                <a:schemeClr val="bg1">
                  <a:lumMod val="85000"/>
                </a:schemeClr>
              </a:solidFill>
              <a:latin typeface="News Cycle" panose="020B0604020202020204" charset="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 name="Title 1"/>
          <p:cNvSpPr>
            <a:spLocks noGrp="1"/>
          </p:cNvSpPr>
          <p:nvPr>
            <p:ph type="title" idx="4294967295"/>
          </p:nvPr>
        </p:nvSpPr>
        <p:spPr>
          <a:xfrm>
            <a:off x="588335" y="361950"/>
            <a:ext cx="6014078" cy="749300"/>
          </a:xfrm>
        </p:spPr>
        <p:txBody>
          <a:bodyPr/>
          <a:lstStyle/>
          <a:p>
            <a:r>
              <a:rPr lang="en-GB" dirty="0"/>
              <a:t>Access Arrangements</a:t>
            </a:r>
          </a:p>
        </p:txBody>
      </p:sp>
      <p:sp>
        <p:nvSpPr>
          <p:cNvPr id="8" name="Google Shape;147;p19"/>
          <p:cNvSpPr txBox="1">
            <a:spLocks/>
          </p:cNvSpPr>
          <p:nvPr/>
        </p:nvSpPr>
        <p:spPr>
          <a:xfrm>
            <a:off x="873944" y="955430"/>
            <a:ext cx="6919404" cy="3826119"/>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If you are entitled to extra time or rest breaks for exams at school/college/university based upon a medical diagnosis or psychologist’s report we offer versions of the test which should meet your needs</a:t>
            </a:r>
          </a:p>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Applications for access arrangements (with supporting evidence)              must be approved by the UCAT ANZ Office and are </a:t>
            </a:r>
            <a:r>
              <a:rPr lang="en-GB" sz="1800" b="1" dirty="0">
                <a:solidFill>
                  <a:srgbClr val="38364D"/>
                </a:solidFill>
                <a:latin typeface="News Cycle"/>
                <a:sym typeface="News Cycle"/>
              </a:rPr>
              <a:t>accepted until 17 May 2021</a:t>
            </a:r>
          </a:p>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Likely to relate to dyslexia, specific learning difficulties etc. but may apply to a range of other medical conditions  </a:t>
            </a:r>
          </a:p>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The Access Arrangements page of our website details the different accommodations we can support  - please check to see what is available</a:t>
            </a:r>
          </a:p>
        </p:txBody>
      </p:sp>
    </p:spTree>
    <p:extLst>
      <p:ext uri="{BB962C8B-B14F-4D97-AF65-F5344CB8AC3E}">
        <p14:creationId xmlns:p14="http://schemas.microsoft.com/office/powerpoint/2010/main" val="3140269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007892-82F6-4C3E-8DF7-6B9A92E493A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
        <p:nvSpPr>
          <p:cNvPr id="3" name="Title 2">
            <a:extLst>
              <a:ext uri="{FF2B5EF4-FFF2-40B4-BE49-F238E27FC236}">
                <a16:creationId xmlns:a16="http://schemas.microsoft.com/office/drawing/2014/main" id="{ADED6586-7723-4F19-A0BF-5385F56BBEA2}"/>
              </a:ext>
            </a:extLst>
          </p:cNvPr>
          <p:cNvSpPr>
            <a:spLocks noGrp="1"/>
          </p:cNvSpPr>
          <p:nvPr>
            <p:ph type="title"/>
          </p:nvPr>
        </p:nvSpPr>
        <p:spPr/>
        <p:txBody>
          <a:bodyPr/>
          <a:lstStyle/>
          <a:p>
            <a:r>
              <a:rPr lang="en-AU" dirty="0"/>
              <a:t>Concession Fee</a:t>
            </a:r>
          </a:p>
        </p:txBody>
      </p:sp>
      <p:sp>
        <p:nvSpPr>
          <p:cNvPr id="4" name="Text Placeholder 3">
            <a:extLst>
              <a:ext uri="{FF2B5EF4-FFF2-40B4-BE49-F238E27FC236}">
                <a16:creationId xmlns:a16="http://schemas.microsoft.com/office/drawing/2014/main" id="{7510F58A-C304-4E1A-B170-ED36C6F8520C}"/>
              </a:ext>
            </a:extLst>
          </p:cNvPr>
          <p:cNvSpPr>
            <a:spLocks noGrp="1"/>
          </p:cNvSpPr>
          <p:nvPr>
            <p:ph type="body" idx="1"/>
          </p:nvPr>
        </p:nvSpPr>
        <p:spPr>
          <a:xfrm>
            <a:off x="855299" y="1261681"/>
            <a:ext cx="6750523" cy="3026784"/>
          </a:xfrm>
        </p:spPr>
        <p:txBody>
          <a:bodyPr>
            <a:normAutofit/>
          </a:bodyPr>
          <a:lstStyle/>
          <a:p>
            <a:r>
              <a:rPr lang="en-US" sz="1800" dirty="0"/>
              <a:t>Candidates who are named on a </a:t>
            </a:r>
            <a:r>
              <a:rPr lang="en-US" sz="1800" b="1" dirty="0">
                <a:solidFill>
                  <a:srgbClr val="FF0000"/>
                </a:solidFill>
              </a:rPr>
              <a:t>current Australian</a:t>
            </a:r>
            <a:r>
              <a:rPr lang="en-US" sz="1800" dirty="0">
                <a:solidFill>
                  <a:srgbClr val="FF0000"/>
                </a:solidFill>
              </a:rPr>
              <a:t> Health Care Card (HCC) or Pensioner Concession Card (PCC) </a:t>
            </a:r>
            <a:r>
              <a:rPr lang="en-US" sz="1800" dirty="0"/>
              <a:t>are eligible for a reduced test fee </a:t>
            </a:r>
          </a:p>
          <a:p>
            <a:r>
              <a:rPr lang="en-US" sz="1800" dirty="0"/>
              <a:t>The concession fee is not available to candidates sitting the test outside Australia</a:t>
            </a:r>
          </a:p>
          <a:p>
            <a:r>
              <a:rPr lang="en-US" sz="1800" dirty="0"/>
              <a:t>You will need to provide evidence to be eligible for this reduced fee</a:t>
            </a:r>
          </a:p>
          <a:p>
            <a:r>
              <a:rPr lang="en-US" sz="1800" dirty="0"/>
              <a:t>Full details on the Concession Scheme, including eligibility criteria and how to apply, are on our website</a:t>
            </a:r>
          </a:p>
        </p:txBody>
      </p:sp>
    </p:spTree>
    <p:extLst>
      <p:ext uri="{BB962C8B-B14F-4D97-AF65-F5344CB8AC3E}">
        <p14:creationId xmlns:p14="http://schemas.microsoft.com/office/powerpoint/2010/main" val="2026277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6"/>
          <p:cNvSpPr txBox="1">
            <a:spLocks noGrp="1"/>
          </p:cNvSpPr>
          <p:nvPr>
            <p:ph type="title"/>
          </p:nvPr>
        </p:nvSpPr>
        <p:spPr>
          <a:xfrm>
            <a:off x="855300" y="319916"/>
            <a:ext cx="6602100" cy="749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Test Format (UCAT </a:t>
            </a:r>
            <a:r>
              <a:rPr lang="en-AU" dirty="0"/>
              <a:t>ANZ</a:t>
            </a:r>
            <a:r>
              <a:rPr lang="en" dirty="0"/>
              <a:t>)</a:t>
            </a:r>
            <a:endParaRPr dirty="0"/>
          </a:p>
        </p:txBody>
      </p:sp>
      <p:graphicFrame>
        <p:nvGraphicFramePr>
          <p:cNvPr id="224" name="Google Shape;224;p26"/>
          <p:cNvGraphicFramePr/>
          <p:nvPr>
            <p:extLst>
              <p:ext uri="{D42A27DB-BD31-4B8C-83A1-F6EECF244321}">
                <p14:modId xmlns:p14="http://schemas.microsoft.com/office/powerpoint/2010/main" val="2632449412"/>
              </p:ext>
            </p:extLst>
          </p:nvPr>
        </p:nvGraphicFramePr>
        <p:xfrm>
          <a:off x="855298" y="1214278"/>
          <a:ext cx="5184000" cy="3276720"/>
        </p:xfrm>
        <a:graphic>
          <a:graphicData uri="http://schemas.openxmlformats.org/drawingml/2006/table">
            <a:tbl>
              <a:tblPr firstRow="1">
                <a:tableStyleId>{0E3FDE45-AF77-4B5C-9715-49D594BDF05E}</a:tableStyleId>
              </a:tblPr>
              <a:tblGrid>
                <a:gridCol w="2340000">
                  <a:extLst>
                    <a:ext uri="{9D8B030D-6E8A-4147-A177-3AD203B41FA5}">
                      <a16:colId xmlns:a16="http://schemas.microsoft.com/office/drawing/2014/main" val="20000"/>
                    </a:ext>
                  </a:extLst>
                </a:gridCol>
                <a:gridCol w="1296000">
                  <a:extLst>
                    <a:ext uri="{9D8B030D-6E8A-4147-A177-3AD203B41FA5}">
                      <a16:colId xmlns:a16="http://schemas.microsoft.com/office/drawing/2014/main" val="20003"/>
                    </a:ext>
                  </a:extLst>
                </a:gridCol>
                <a:gridCol w="1548000">
                  <a:extLst>
                    <a:ext uri="{9D8B030D-6E8A-4147-A177-3AD203B41FA5}">
                      <a16:colId xmlns:a16="http://schemas.microsoft.com/office/drawing/2014/main" val="1775412476"/>
                    </a:ext>
                  </a:extLst>
                </a:gridCol>
              </a:tblGrid>
              <a:tr h="576000">
                <a:tc>
                  <a:txBody>
                    <a:bodyPr/>
                    <a:lstStyle/>
                    <a:p>
                      <a:pPr algn="ctr">
                        <a:spcAft>
                          <a:spcPts val="0"/>
                        </a:spcAft>
                      </a:pPr>
                      <a:r>
                        <a:rPr lang="en-GB" sz="1600" dirty="0">
                          <a:ln>
                            <a:noFill/>
                          </a:ln>
                          <a:effectLst/>
                        </a:rPr>
                        <a:t>Subtest</a:t>
                      </a:r>
                      <a:endParaRPr lang="en-GB" sz="1600" b="1" dirty="0">
                        <a:ln>
                          <a:noFill/>
                        </a:ln>
                        <a:solidFill>
                          <a:schemeClr val="tx1"/>
                        </a:solidFill>
                        <a:effectLst/>
                        <a:latin typeface="News Cycle" panose="020B0604020202020204" charset="2"/>
                        <a:ea typeface="Calibri"/>
                        <a:cs typeface="Times New Roman"/>
                      </a:endParaRPr>
                    </a:p>
                  </a:txBody>
                  <a:tcPr marL="51337" marR="51337" marT="8462" marB="0" anchor="ctr">
                    <a:solidFill>
                      <a:schemeClr val="tx2"/>
                    </a:solidFill>
                  </a:tcPr>
                </a:tc>
                <a:tc>
                  <a:txBody>
                    <a:bodyPr/>
                    <a:lstStyle/>
                    <a:p>
                      <a:pPr algn="ctr">
                        <a:spcAft>
                          <a:spcPts val="0"/>
                        </a:spcAft>
                      </a:pPr>
                      <a:r>
                        <a:rPr lang="en-GB" sz="1600" dirty="0">
                          <a:effectLst/>
                        </a:rPr>
                        <a:t>Questions</a:t>
                      </a:r>
                      <a:endParaRPr lang="en-GB" sz="1600" b="1" dirty="0">
                        <a:solidFill>
                          <a:schemeClr val="tx1"/>
                        </a:solidFill>
                        <a:effectLst/>
                        <a:latin typeface="News Cycle" panose="020B0604020202020204" charset="2"/>
                        <a:ea typeface="Calibri"/>
                        <a:cs typeface="Times New Roman"/>
                      </a:endParaRPr>
                    </a:p>
                  </a:txBody>
                  <a:tcPr marL="51337" marR="51337" marT="8462" marB="0" anchor="ctr">
                    <a:solidFill>
                      <a:schemeClr val="tx2"/>
                    </a:solidFill>
                  </a:tcPr>
                </a:tc>
                <a:tc>
                  <a:txBody>
                    <a:bodyPr/>
                    <a:lstStyle/>
                    <a:p>
                      <a:pPr algn="ctr">
                        <a:spcBef>
                          <a:spcPts val="0"/>
                        </a:spcBef>
                        <a:spcAft>
                          <a:spcPts val="0"/>
                        </a:spcAft>
                      </a:pPr>
                      <a:r>
                        <a:rPr lang="en-GB" sz="1600" dirty="0">
                          <a:effectLst/>
                        </a:rPr>
                        <a:t>Timing</a:t>
                      </a:r>
                      <a:endParaRPr lang="en-GB" sz="1600" b="1" dirty="0">
                        <a:solidFill>
                          <a:schemeClr val="tx1"/>
                        </a:solidFill>
                        <a:effectLst/>
                        <a:latin typeface="News Cycle" panose="020B0604020202020204" charset="2"/>
                      </a:endParaRPr>
                    </a:p>
                  </a:txBody>
                  <a:tcPr marL="51337" marR="51337" marT="8462" marB="0" anchor="ctr">
                    <a:solidFill>
                      <a:schemeClr val="tx2"/>
                    </a:solidFill>
                  </a:tcPr>
                </a:tc>
                <a:extLst>
                  <a:ext uri="{0D108BD9-81ED-4DB2-BD59-A6C34878D82A}">
                    <a16:rowId xmlns:a16="http://schemas.microsoft.com/office/drawing/2014/main" val="10001"/>
                  </a:ext>
                </a:extLst>
              </a:tr>
              <a:tr h="360000">
                <a:tc>
                  <a:txBody>
                    <a:bodyPr/>
                    <a:lstStyle/>
                    <a:p>
                      <a:pPr>
                        <a:lnSpc>
                          <a:spcPct val="100000"/>
                        </a:lnSpc>
                        <a:spcAft>
                          <a:spcPts val="0"/>
                        </a:spcAft>
                      </a:pPr>
                      <a:r>
                        <a:rPr lang="en-US" sz="1600" dirty="0">
                          <a:solidFill>
                            <a:schemeClr val="accent1">
                              <a:lumMod val="75000"/>
                            </a:schemeClr>
                          </a:solidFill>
                          <a:latin typeface="News Cycle" panose="020B0604020202020204" charset="2"/>
                        </a:rPr>
                        <a:t>Verbal reasoning</a:t>
                      </a:r>
                      <a:endParaRPr lang="en-GB" sz="1600" b="1" dirty="0">
                        <a:solidFill>
                          <a:schemeClr val="accent1">
                            <a:lumMod val="75000"/>
                          </a:schemeClr>
                        </a:solidFill>
                        <a:effectLst/>
                        <a:latin typeface="News Cycle" panose="020B0604020202020204" charset="2"/>
                        <a:ea typeface="Calibri" panose="020F0502020204030204" pitchFamily="34" charset="0"/>
                      </a:endParaRPr>
                    </a:p>
                  </a:txBody>
                  <a:tcPr marL="95250" marR="95250" marT="76200" marB="76200" anchor="ctr">
                    <a:solidFill>
                      <a:schemeClr val="tx2"/>
                    </a:solidFill>
                  </a:tcPr>
                </a:tc>
                <a:tc>
                  <a:txBody>
                    <a:bodyPr/>
                    <a:lstStyle/>
                    <a:p>
                      <a:pPr algn="ctr">
                        <a:spcAft>
                          <a:spcPts val="0"/>
                        </a:spcAft>
                      </a:pPr>
                      <a:r>
                        <a:rPr lang="en-GB" sz="1600" dirty="0">
                          <a:solidFill>
                            <a:srgbClr val="5D6F77"/>
                          </a:solidFill>
                          <a:effectLst/>
                          <a:latin typeface="News Cycle" panose="020B0604020202020204" charset="2"/>
                        </a:rPr>
                        <a:t>44</a:t>
                      </a:r>
                      <a:endParaRPr lang="en-GB" sz="1600" b="0" dirty="0">
                        <a:solidFill>
                          <a:srgbClr val="5D6F77"/>
                        </a:solidFill>
                        <a:effectLst/>
                        <a:latin typeface="News Cycle" panose="020B0604020202020204" charset="2"/>
                        <a:ea typeface="Calibri"/>
                        <a:cs typeface="Times New Roman"/>
                      </a:endParaRPr>
                    </a:p>
                  </a:txBody>
                  <a:tcPr marL="51337" marR="51337" marT="8462" marB="0" anchor="ctr">
                    <a:solidFill>
                      <a:schemeClr val="tx2"/>
                    </a:solidFill>
                  </a:tcPr>
                </a:tc>
                <a:tc>
                  <a:txBody>
                    <a:bodyPr/>
                    <a:lstStyle/>
                    <a:p>
                      <a:pPr algn="ctr">
                        <a:spcAft>
                          <a:spcPts val="0"/>
                        </a:spcAft>
                      </a:pPr>
                      <a:r>
                        <a:rPr lang="en-GB" sz="1600" dirty="0">
                          <a:solidFill>
                            <a:srgbClr val="5D6F77"/>
                          </a:solidFill>
                          <a:effectLst/>
                          <a:latin typeface="News Cycle" panose="020B0604020202020204" charset="2"/>
                        </a:rPr>
                        <a:t>22 minutes</a:t>
                      </a:r>
                      <a:endParaRPr lang="en-GB" sz="1600" dirty="0">
                        <a:solidFill>
                          <a:srgbClr val="5D6F77"/>
                        </a:solidFill>
                        <a:effectLst/>
                        <a:latin typeface="News Cycle" panose="020B0604020202020204" charset="2"/>
                        <a:ea typeface="Calibri"/>
                        <a:cs typeface="Times New Roman"/>
                      </a:endParaRPr>
                    </a:p>
                  </a:txBody>
                  <a:tcPr marL="51337" marR="51337" marT="8462" marB="0" anchor="ctr">
                    <a:solidFill>
                      <a:schemeClr val="tx2"/>
                    </a:solidFill>
                  </a:tcPr>
                </a:tc>
                <a:extLst>
                  <a:ext uri="{0D108BD9-81ED-4DB2-BD59-A6C34878D82A}">
                    <a16:rowId xmlns:a16="http://schemas.microsoft.com/office/drawing/2014/main" val="10002"/>
                  </a:ext>
                </a:extLst>
              </a:tr>
              <a:tr h="360000">
                <a:tc>
                  <a:txBody>
                    <a:bodyPr/>
                    <a:lstStyle/>
                    <a:p>
                      <a:pPr>
                        <a:lnSpc>
                          <a:spcPct val="100000"/>
                        </a:lnSpc>
                        <a:spcAft>
                          <a:spcPts val="0"/>
                        </a:spcAft>
                      </a:pPr>
                      <a:r>
                        <a:rPr lang="en-US" sz="1600" dirty="0">
                          <a:solidFill>
                            <a:schemeClr val="accent1">
                              <a:lumMod val="75000"/>
                            </a:schemeClr>
                          </a:solidFill>
                          <a:latin typeface="News Cycle" panose="020B0604020202020204" charset="2"/>
                        </a:rPr>
                        <a:t>Decision making </a:t>
                      </a:r>
                      <a:endParaRPr lang="en-GB" sz="1600" b="1" dirty="0">
                        <a:solidFill>
                          <a:schemeClr val="accent1">
                            <a:lumMod val="75000"/>
                          </a:schemeClr>
                        </a:solidFill>
                        <a:effectLst/>
                        <a:latin typeface="News Cycle" panose="020B0604020202020204" charset="2"/>
                        <a:ea typeface="Calibri" panose="020F0502020204030204" pitchFamily="34" charset="0"/>
                      </a:endParaRPr>
                    </a:p>
                  </a:txBody>
                  <a:tcPr marL="95250" marR="95250" marT="76200" marB="76200" anchor="ctr">
                    <a:solidFill>
                      <a:schemeClr val="tx2"/>
                    </a:solidFill>
                  </a:tcPr>
                </a:tc>
                <a:tc>
                  <a:txBody>
                    <a:bodyPr/>
                    <a:lstStyle/>
                    <a:p>
                      <a:pPr algn="ctr">
                        <a:spcAft>
                          <a:spcPts val="0"/>
                        </a:spcAft>
                      </a:pPr>
                      <a:r>
                        <a:rPr lang="en-GB" sz="1600" dirty="0">
                          <a:solidFill>
                            <a:srgbClr val="5D6F77"/>
                          </a:solidFill>
                          <a:effectLst/>
                          <a:latin typeface="News Cycle" panose="020B0604020202020204" charset="2"/>
                        </a:rPr>
                        <a:t>29</a:t>
                      </a:r>
                      <a:endParaRPr lang="en-GB" sz="1600" dirty="0">
                        <a:solidFill>
                          <a:srgbClr val="5D6F77"/>
                        </a:solidFill>
                        <a:effectLst/>
                        <a:latin typeface="News Cycle" panose="020B0604020202020204" charset="2"/>
                        <a:ea typeface="Calibri"/>
                        <a:cs typeface="Times New Roman"/>
                      </a:endParaRPr>
                    </a:p>
                  </a:txBody>
                  <a:tcPr marL="51337" marR="51337" marT="8462" marB="0" anchor="ctr">
                    <a:solidFill>
                      <a:schemeClr val="tx2"/>
                    </a:solidFill>
                  </a:tcPr>
                </a:tc>
                <a:tc>
                  <a:txBody>
                    <a:bodyPr/>
                    <a:lstStyle/>
                    <a:p>
                      <a:pPr algn="ctr">
                        <a:spcAft>
                          <a:spcPts val="0"/>
                        </a:spcAft>
                      </a:pPr>
                      <a:r>
                        <a:rPr lang="en-GB" sz="1600" dirty="0">
                          <a:solidFill>
                            <a:srgbClr val="5D6F77"/>
                          </a:solidFill>
                          <a:effectLst/>
                          <a:latin typeface="News Cycle" panose="020B0604020202020204" charset="2"/>
                        </a:rPr>
                        <a:t>32 minutes</a:t>
                      </a:r>
                      <a:endParaRPr lang="en-GB" sz="1600" dirty="0">
                        <a:solidFill>
                          <a:srgbClr val="5D6F77"/>
                        </a:solidFill>
                        <a:effectLst/>
                        <a:latin typeface="News Cycle" panose="020B0604020202020204" charset="2"/>
                        <a:ea typeface="Calibri"/>
                        <a:cs typeface="Times New Roman"/>
                      </a:endParaRPr>
                    </a:p>
                  </a:txBody>
                  <a:tcPr marL="51337" marR="51337" marT="8462" marB="0" anchor="ctr">
                    <a:solidFill>
                      <a:schemeClr val="tx2"/>
                    </a:solidFill>
                  </a:tcPr>
                </a:tc>
                <a:extLst>
                  <a:ext uri="{0D108BD9-81ED-4DB2-BD59-A6C34878D82A}">
                    <a16:rowId xmlns:a16="http://schemas.microsoft.com/office/drawing/2014/main" val="10003"/>
                  </a:ext>
                </a:extLst>
              </a:tr>
              <a:tr h="576000">
                <a:tc>
                  <a:txBody>
                    <a:bodyPr/>
                    <a:lstStyle/>
                    <a:p>
                      <a:pPr>
                        <a:lnSpc>
                          <a:spcPct val="100000"/>
                        </a:lnSpc>
                        <a:spcAft>
                          <a:spcPts val="0"/>
                        </a:spcAft>
                      </a:pPr>
                      <a:r>
                        <a:rPr lang="en-US" sz="1600" dirty="0">
                          <a:solidFill>
                            <a:schemeClr val="accent1">
                              <a:lumMod val="75000"/>
                            </a:schemeClr>
                          </a:solidFill>
                          <a:latin typeface="News Cycle" panose="020B0604020202020204" charset="2"/>
                        </a:rPr>
                        <a:t>Quantitative reasoning</a:t>
                      </a:r>
                      <a:endParaRPr lang="en-GB" sz="1600" b="1" dirty="0">
                        <a:solidFill>
                          <a:schemeClr val="accent1">
                            <a:lumMod val="75000"/>
                          </a:schemeClr>
                        </a:solidFill>
                        <a:effectLst/>
                        <a:latin typeface="News Cycle" panose="020B0604020202020204" charset="2"/>
                        <a:ea typeface="Calibri" panose="020F0502020204030204" pitchFamily="34" charset="0"/>
                      </a:endParaRPr>
                    </a:p>
                  </a:txBody>
                  <a:tcPr marL="95250" marR="95250" marT="76200" marB="76200" anchor="ctr">
                    <a:solidFill>
                      <a:schemeClr val="tx2"/>
                    </a:solidFill>
                  </a:tcPr>
                </a:tc>
                <a:tc>
                  <a:txBody>
                    <a:bodyPr/>
                    <a:lstStyle/>
                    <a:p>
                      <a:pPr algn="ctr">
                        <a:spcAft>
                          <a:spcPts val="0"/>
                        </a:spcAft>
                      </a:pPr>
                      <a:r>
                        <a:rPr lang="en-GB" sz="1600" dirty="0">
                          <a:solidFill>
                            <a:srgbClr val="5D6F77"/>
                          </a:solidFill>
                          <a:effectLst/>
                          <a:latin typeface="News Cycle" panose="020B0604020202020204" charset="2"/>
                        </a:rPr>
                        <a:t>36</a:t>
                      </a:r>
                      <a:endParaRPr lang="en-GB" sz="1600" dirty="0">
                        <a:solidFill>
                          <a:srgbClr val="5D6F77"/>
                        </a:solidFill>
                        <a:effectLst/>
                        <a:latin typeface="News Cycle" panose="020B0604020202020204" charset="2"/>
                        <a:ea typeface="Calibri"/>
                        <a:cs typeface="Times New Roman"/>
                      </a:endParaRPr>
                    </a:p>
                  </a:txBody>
                  <a:tcPr marL="51337" marR="51337" marT="8462" marB="0" anchor="ctr">
                    <a:solidFill>
                      <a:schemeClr val="tx2"/>
                    </a:solidFill>
                  </a:tcPr>
                </a:tc>
                <a:tc>
                  <a:txBody>
                    <a:bodyPr/>
                    <a:lstStyle/>
                    <a:p>
                      <a:pPr algn="ctr">
                        <a:spcAft>
                          <a:spcPts val="0"/>
                        </a:spcAft>
                      </a:pPr>
                      <a:r>
                        <a:rPr lang="en-GB" sz="1600" dirty="0">
                          <a:solidFill>
                            <a:srgbClr val="5D6F77"/>
                          </a:solidFill>
                          <a:effectLst/>
                          <a:latin typeface="News Cycle" panose="020B0604020202020204" charset="2"/>
                        </a:rPr>
                        <a:t>25 minutes</a:t>
                      </a:r>
                      <a:endParaRPr lang="en-GB" sz="1600" dirty="0">
                        <a:solidFill>
                          <a:srgbClr val="5D6F77"/>
                        </a:solidFill>
                        <a:effectLst/>
                        <a:latin typeface="News Cycle" panose="020B0604020202020204" charset="2"/>
                        <a:ea typeface="Calibri"/>
                        <a:cs typeface="Times New Roman"/>
                      </a:endParaRPr>
                    </a:p>
                  </a:txBody>
                  <a:tcPr marL="51337" marR="51337" marT="8462" marB="0" anchor="ctr">
                    <a:solidFill>
                      <a:schemeClr val="tx2"/>
                    </a:solidFill>
                  </a:tcPr>
                </a:tc>
                <a:extLst>
                  <a:ext uri="{0D108BD9-81ED-4DB2-BD59-A6C34878D82A}">
                    <a16:rowId xmlns:a16="http://schemas.microsoft.com/office/drawing/2014/main" val="763173491"/>
                  </a:ext>
                </a:extLst>
              </a:tr>
              <a:tr h="360000">
                <a:tc>
                  <a:txBody>
                    <a:bodyPr/>
                    <a:lstStyle/>
                    <a:p>
                      <a:pPr>
                        <a:lnSpc>
                          <a:spcPct val="100000"/>
                        </a:lnSpc>
                        <a:spcAft>
                          <a:spcPts val="0"/>
                        </a:spcAft>
                      </a:pPr>
                      <a:r>
                        <a:rPr lang="en-US" sz="1600" dirty="0">
                          <a:solidFill>
                            <a:schemeClr val="accent1">
                              <a:lumMod val="75000"/>
                            </a:schemeClr>
                          </a:solidFill>
                          <a:latin typeface="News Cycle" panose="020B0604020202020204" charset="2"/>
                        </a:rPr>
                        <a:t>Abstract reasoning</a:t>
                      </a:r>
                      <a:endParaRPr lang="en-GB" sz="1600" b="1" dirty="0">
                        <a:solidFill>
                          <a:schemeClr val="accent1">
                            <a:lumMod val="75000"/>
                          </a:schemeClr>
                        </a:solidFill>
                        <a:effectLst/>
                        <a:latin typeface="News Cycle" panose="020B0604020202020204" charset="2"/>
                        <a:ea typeface="Calibri" panose="020F0502020204030204" pitchFamily="34" charset="0"/>
                      </a:endParaRPr>
                    </a:p>
                  </a:txBody>
                  <a:tcPr marL="95250" marR="95250" marT="76200" marB="76200" anchor="ctr">
                    <a:solidFill>
                      <a:schemeClr val="tx2"/>
                    </a:solidFill>
                  </a:tcPr>
                </a:tc>
                <a:tc>
                  <a:txBody>
                    <a:bodyPr/>
                    <a:lstStyle/>
                    <a:p>
                      <a:pPr algn="ctr">
                        <a:spcAft>
                          <a:spcPts val="0"/>
                        </a:spcAft>
                      </a:pPr>
                      <a:r>
                        <a:rPr lang="en-GB" sz="1600" dirty="0">
                          <a:solidFill>
                            <a:srgbClr val="5D6F77"/>
                          </a:solidFill>
                          <a:effectLst/>
                          <a:latin typeface="News Cycle" panose="020B0604020202020204" charset="2"/>
                        </a:rPr>
                        <a:t>55</a:t>
                      </a:r>
                      <a:endParaRPr lang="en-GB" sz="1600" dirty="0">
                        <a:solidFill>
                          <a:srgbClr val="5D6F77"/>
                        </a:solidFill>
                        <a:effectLst/>
                        <a:latin typeface="News Cycle" panose="020B0604020202020204" charset="2"/>
                        <a:ea typeface="Calibri"/>
                        <a:cs typeface="Times New Roman"/>
                      </a:endParaRPr>
                    </a:p>
                  </a:txBody>
                  <a:tcPr marL="51337" marR="51337" marT="8462" marB="0" anchor="ctr">
                    <a:solidFill>
                      <a:schemeClr val="tx2"/>
                    </a:solidFill>
                  </a:tcPr>
                </a:tc>
                <a:tc>
                  <a:txBody>
                    <a:bodyPr/>
                    <a:lstStyle/>
                    <a:p>
                      <a:pPr algn="ctr">
                        <a:spcAft>
                          <a:spcPts val="0"/>
                        </a:spcAft>
                      </a:pPr>
                      <a:r>
                        <a:rPr lang="en-GB" sz="1600" dirty="0">
                          <a:solidFill>
                            <a:srgbClr val="5D6F77"/>
                          </a:solidFill>
                          <a:effectLst/>
                          <a:latin typeface="News Cycle" panose="020B0604020202020204" charset="2"/>
                        </a:rPr>
                        <a:t>14 minutes</a:t>
                      </a:r>
                      <a:endParaRPr lang="en-GB" sz="1600" dirty="0">
                        <a:solidFill>
                          <a:srgbClr val="5D6F77"/>
                        </a:solidFill>
                        <a:effectLst/>
                        <a:latin typeface="News Cycle" panose="020B0604020202020204" charset="2"/>
                        <a:ea typeface="Calibri"/>
                        <a:cs typeface="Times New Roman"/>
                      </a:endParaRPr>
                    </a:p>
                  </a:txBody>
                  <a:tcPr marL="51337" marR="51337" marT="8462" marB="0" anchor="ctr">
                    <a:solidFill>
                      <a:schemeClr val="tx2"/>
                    </a:solidFill>
                  </a:tcPr>
                </a:tc>
                <a:extLst>
                  <a:ext uri="{0D108BD9-81ED-4DB2-BD59-A6C34878D82A}">
                    <a16:rowId xmlns:a16="http://schemas.microsoft.com/office/drawing/2014/main" val="3744728381"/>
                  </a:ext>
                </a:extLst>
              </a:tr>
              <a:tr h="576000">
                <a:tc>
                  <a:txBody>
                    <a:bodyPr/>
                    <a:lstStyle/>
                    <a:p>
                      <a:pPr>
                        <a:lnSpc>
                          <a:spcPct val="100000"/>
                        </a:lnSpc>
                        <a:spcAft>
                          <a:spcPts val="0"/>
                        </a:spcAft>
                      </a:pPr>
                      <a:r>
                        <a:rPr lang="en-US" sz="1600" dirty="0">
                          <a:solidFill>
                            <a:schemeClr val="accent1">
                              <a:lumMod val="75000"/>
                            </a:schemeClr>
                          </a:solidFill>
                          <a:latin typeface="News Cycle" panose="020B0604020202020204" charset="2"/>
                        </a:rPr>
                        <a:t>Situational judgement</a:t>
                      </a:r>
                      <a:endParaRPr lang="en-GB" sz="1600" b="1" dirty="0">
                        <a:solidFill>
                          <a:schemeClr val="accent1">
                            <a:lumMod val="75000"/>
                          </a:schemeClr>
                        </a:solidFill>
                        <a:effectLst/>
                        <a:latin typeface="News Cycle" panose="020B0604020202020204" charset="2"/>
                        <a:ea typeface="Calibri" panose="020F0502020204030204" pitchFamily="34" charset="0"/>
                      </a:endParaRPr>
                    </a:p>
                  </a:txBody>
                  <a:tcPr marL="95250" marR="95250" marT="76200" marB="76200" anchor="ctr">
                    <a:solidFill>
                      <a:schemeClr val="tx2"/>
                    </a:solidFill>
                  </a:tcPr>
                </a:tc>
                <a:tc>
                  <a:txBody>
                    <a:bodyPr/>
                    <a:lstStyle/>
                    <a:p>
                      <a:pPr algn="ctr">
                        <a:spcAft>
                          <a:spcPts val="0"/>
                        </a:spcAft>
                      </a:pPr>
                      <a:r>
                        <a:rPr lang="en-GB" sz="1600" dirty="0">
                          <a:solidFill>
                            <a:srgbClr val="5D6F77"/>
                          </a:solidFill>
                          <a:effectLst/>
                          <a:latin typeface="News Cycle" panose="020B0604020202020204" charset="2"/>
                        </a:rPr>
                        <a:t>69</a:t>
                      </a:r>
                      <a:endParaRPr lang="en-GB" sz="1600" dirty="0">
                        <a:solidFill>
                          <a:srgbClr val="5D6F77"/>
                        </a:solidFill>
                        <a:effectLst/>
                        <a:latin typeface="News Cycle" panose="020B0604020202020204" charset="2"/>
                        <a:ea typeface="Calibri"/>
                        <a:cs typeface="Times New Roman"/>
                      </a:endParaRPr>
                    </a:p>
                  </a:txBody>
                  <a:tcPr marL="51337" marR="51337" marT="8462" marB="0" anchor="ctr">
                    <a:solidFill>
                      <a:schemeClr val="tx2"/>
                    </a:solidFill>
                  </a:tcPr>
                </a:tc>
                <a:tc>
                  <a:txBody>
                    <a:bodyPr/>
                    <a:lstStyle/>
                    <a:p>
                      <a:pPr algn="ctr">
                        <a:spcAft>
                          <a:spcPts val="0"/>
                        </a:spcAft>
                      </a:pPr>
                      <a:r>
                        <a:rPr lang="en-GB" sz="1600" dirty="0">
                          <a:solidFill>
                            <a:srgbClr val="5D6F77"/>
                          </a:solidFill>
                          <a:effectLst/>
                          <a:latin typeface="News Cycle" panose="020B0604020202020204" charset="2"/>
                        </a:rPr>
                        <a:t>27 minutes</a:t>
                      </a:r>
                      <a:endParaRPr lang="en-GB" sz="1600" dirty="0">
                        <a:solidFill>
                          <a:srgbClr val="5D6F77"/>
                        </a:solidFill>
                        <a:effectLst/>
                        <a:latin typeface="News Cycle" panose="020B0604020202020204" charset="2"/>
                        <a:ea typeface="Calibri"/>
                        <a:cs typeface="Times New Roman"/>
                      </a:endParaRPr>
                    </a:p>
                  </a:txBody>
                  <a:tcPr marL="51337" marR="51337" marT="8462" marB="0" anchor="ctr">
                    <a:solidFill>
                      <a:schemeClr val="tx2"/>
                    </a:solidFill>
                  </a:tcPr>
                </a:tc>
                <a:extLst>
                  <a:ext uri="{0D108BD9-81ED-4DB2-BD59-A6C34878D82A}">
                    <a16:rowId xmlns:a16="http://schemas.microsoft.com/office/drawing/2014/main" val="2811466146"/>
                  </a:ext>
                </a:extLst>
              </a:tr>
              <a:tr h="360000">
                <a:tc>
                  <a:txBody>
                    <a:bodyPr/>
                    <a:lstStyle/>
                    <a:p>
                      <a:pPr>
                        <a:lnSpc>
                          <a:spcPts val="1350"/>
                        </a:lnSpc>
                        <a:spcAft>
                          <a:spcPts val="0"/>
                        </a:spcAft>
                      </a:pPr>
                      <a:r>
                        <a:rPr lang="en-GB" sz="1600" dirty="0">
                          <a:solidFill>
                            <a:srgbClr val="5D6F77"/>
                          </a:solidFill>
                          <a:effectLst/>
                          <a:latin typeface="News Cycle" panose="020B0604020202020204" charset="2"/>
                        </a:rPr>
                        <a:t>Total Time</a:t>
                      </a:r>
                      <a:endParaRPr lang="en-GB" sz="1600" b="1" dirty="0">
                        <a:solidFill>
                          <a:srgbClr val="5D6F77"/>
                        </a:solidFill>
                        <a:effectLst/>
                        <a:latin typeface="News Cycle" panose="020B0604020202020204" charset="2"/>
                        <a:ea typeface="Calibri" panose="020F0502020204030204" pitchFamily="34" charset="0"/>
                      </a:endParaRPr>
                    </a:p>
                  </a:txBody>
                  <a:tcPr marL="95250" marR="95250" marT="76200" marB="76200" anchor="ctr">
                    <a:solidFill>
                      <a:schemeClr val="tx2"/>
                    </a:solidFill>
                  </a:tcPr>
                </a:tc>
                <a:tc>
                  <a:txBody>
                    <a:bodyPr/>
                    <a:lstStyle/>
                    <a:p>
                      <a:pPr algn="ctr">
                        <a:spcAft>
                          <a:spcPts val="0"/>
                        </a:spcAft>
                      </a:pPr>
                      <a:endParaRPr lang="en-GB" sz="1600" dirty="0">
                        <a:solidFill>
                          <a:srgbClr val="5D6F77"/>
                        </a:solidFill>
                        <a:effectLst/>
                        <a:latin typeface="News Cycle" panose="020B0604020202020204" charset="2"/>
                        <a:ea typeface="Calibri"/>
                        <a:cs typeface="Times New Roman"/>
                      </a:endParaRPr>
                    </a:p>
                  </a:txBody>
                  <a:tcPr marL="51337" marR="51337" marT="8462" marB="0" anchor="ctr">
                    <a:solidFill>
                      <a:schemeClr val="tx2"/>
                    </a:solidFill>
                  </a:tcPr>
                </a:tc>
                <a:tc>
                  <a:txBody>
                    <a:bodyPr/>
                    <a:lstStyle/>
                    <a:p>
                      <a:pPr algn="ctr">
                        <a:spcAft>
                          <a:spcPts val="0"/>
                        </a:spcAft>
                      </a:pPr>
                      <a:r>
                        <a:rPr lang="en-GB" sz="1600" dirty="0">
                          <a:solidFill>
                            <a:srgbClr val="5D6F77"/>
                          </a:solidFill>
                          <a:effectLst/>
                          <a:latin typeface="News Cycle" panose="020B0604020202020204" charset="2"/>
                        </a:rPr>
                        <a:t>120 minutes</a:t>
                      </a:r>
                      <a:endParaRPr lang="en-GB" sz="1600" dirty="0">
                        <a:solidFill>
                          <a:srgbClr val="5D6F77"/>
                        </a:solidFill>
                        <a:effectLst/>
                        <a:latin typeface="News Cycle" panose="020B0604020202020204" charset="2"/>
                        <a:ea typeface="Calibri"/>
                        <a:cs typeface="Times New Roman"/>
                      </a:endParaRPr>
                    </a:p>
                  </a:txBody>
                  <a:tcPr marL="51337" marR="51337" marT="8462" marB="0" anchor="ctr">
                    <a:solidFill>
                      <a:schemeClr val="tx2"/>
                    </a:solidFill>
                  </a:tcPr>
                </a:tc>
                <a:extLst>
                  <a:ext uri="{0D108BD9-81ED-4DB2-BD59-A6C34878D82A}">
                    <a16:rowId xmlns:a16="http://schemas.microsoft.com/office/drawing/2014/main" val="3316634855"/>
                  </a:ext>
                </a:extLst>
              </a:tr>
            </a:tbl>
          </a:graphicData>
        </a:graphic>
      </p:graphicFrame>
      <p:sp>
        <p:nvSpPr>
          <p:cNvPr id="2" name="TextBox 1"/>
          <p:cNvSpPr txBox="1"/>
          <p:nvPr/>
        </p:nvSpPr>
        <p:spPr>
          <a:xfrm>
            <a:off x="855298" y="4599695"/>
            <a:ext cx="4698008" cy="261610"/>
          </a:xfrm>
          <a:prstGeom prst="rect">
            <a:avLst/>
          </a:prstGeom>
          <a:noFill/>
        </p:spPr>
        <p:txBody>
          <a:bodyPr wrap="square" rtlCol="0">
            <a:spAutoFit/>
          </a:bodyPr>
          <a:lstStyle/>
          <a:p>
            <a:r>
              <a:rPr lang="en-GB" sz="1100" dirty="0">
                <a:latin typeface="News Cycle" panose="020B0604020202020204" charset="2"/>
              </a:rPr>
              <a:t>*Timings include 1 min of instruction before each subtest</a:t>
            </a:r>
          </a:p>
        </p:txBody>
      </p:sp>
    </p:spTree>
    <p:extLst>
      <p:ext uri="{BB962C8B-B14F-4D97-AF65-F5344CB8AC3E}">
        <p14:creationId xmlns:p14="http://schemas.microsoft.com/office/powerpoint/2010/main" val="724895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9"/>
          <p:cNvSpPr txBox="1">
            <a:spLocks noGrp="1"/>
          </p:cNvSpPr>
          <p:nvPr>
            <p:ph type="ctrTitle" idx="4294967295"/>
          </p:nvPr>
        </p:nvSpPr>
        <p:spPr>
          <a:xfrm>
            <a:off x="6953354" y="904294"/>
            <a:ext cx="1436563" cy="8949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 sz="2000" dirty="0">
                <a:solidFill>
                  <a:srgbClr val="AB1638"/>
                </a:solidFill>
              </a:rPr>
              <a:t>21 minutes</a:t>
            </a:r>
            <a:endParaRPr sz="2000" dirty="0">
              <a:solidFill>
                <a:srgbClr val="AB1638"/>
              </a:solidFill>
            </a:endParaRPr>
          </a:p>
        </p:txBody>
      </p:sp>
      <p:sp>
        <p:nvSpPr>
          <p:cNvPr id="256" name="Google Shape;256;p29"/>
          <p:cNvSpPr txBox="1">
            <a:spLocks noGrp="1"/>
          </p:cNvSpPr>
          <p:nvPr>
            <p:ph type="ctrTitle" idx="4294967295"/>
          </p:nvPr>
        </p:nvSpPr>
        <p:spPr>
          <a:xfrm>
            <a:off x="6868837" y="3533187"/>
            <a:ext cx="1490461" cy="8949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 sz="2000" dirty="0">
                <a:solidFill>
                  <a:schemeClr val="accent1"/>
                </a:solidFill>
              </a:rPr>
              <a:t>11 passages</a:t>
            </a:r>
            <a:endParaRPr sz="2000" dirty="0">
              <a:solidFill>
                <a:schemeClr val="accent1"/>
              </a:solidFill>
            </a:endParaRPr>
          </a:p>
        </p:txBody>
      </p:sp>
      <p:sp>
        <p:nvSpPr>
          <p:cNvPr id="258" name="Google Shape;258;p29"/>
          <p:cNvSpPr txBox="1">
            <a:spLocks noGrp="1"/>
          </p:cNvSpPr>
          <p:nvPr>
            <p:ph type="ctrTitle" idx="4294967295"/>
          </p:nvPr>
        </p:nvSpPr>
        <p:spPr>
          <a:xfrm>
            <a:off x="6950901" y="2218741"/>
            <a:ext cx="1408399" cy="8949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 sz="2000" dirty="0">
                <a:solidFill>
                  <a:schemeClr val="accent4"/>
                </a:solidFill>
              </a:rPr>
              <a:t>44 questions</a:t>
            </a:r>
            <a:endParaRPr sz="2000" dirty="0">
              <a:solidFill>
                <a:schemeClr val="accent4"/>
              </a:solidFill>
            </a:endParaRPr>
          </a:p>
        </p:txBody>
      </p:sp>
      <p:grpSp>
        <p:nvGrpSpPr>
          <p:cNvPr id="6" name="Group 5"/>
          <p:cNvGrpSpPr/>
          <p:nvPr/>
        </p:nvGrpSpPr>
        <p:grpSpPr>
          <a:xfrm>
            <a:off x="8506768" y="945900"/>
            <a:ext cx="749400" cy="749400"/>
            <a:chOff x="8506768" y="945900"/>
            <a:chExt cx="749400" cy="749400"/>
          </a:xfrm>
        </p:grpSpPr>
        <p:sp>
          <p:nvSpPr>
            <p:cNvPr id="261" name="Google Shape;261;p29"/>
            <p:cNvSpPr/>
            <p:nvPr/>
          </p:nvSpPr>
          <p:spPr>
            <a:xfrm rot="10800000" flipH="1">
              <a:off x="8506768" y="945900"/>
              <a:ext cx="749400" cy="749400"/>
            </a:xfrm>
            <a:prstGeom prst="chord">
              <a:avLst>
                <a:gd name="adj1" fmla="val 2700000"/>
                <a:gd name="adj2" fmla="val 18900274"/>
              </a:avLst>
            </a:prstGeom>
            <a:solidFill>
              <a:srgbClr val="AB1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 name="Google Shape;650;p41"/>
            <p:cNvGrpSpPr/>
            <p:nvPr/>
          </p:nvGrpSpPr>
          <p:grpSpPr>
            <a:xfrm flipH="1">
              <a:off x="8715565" y="1167711"/>
              <a:ext cx="331808" cy="331307"/>
              <a:chOff x="6660750" y="298550"/>
              <a:chExt cx="396900" cy="396300"/>
            </a:xfrm>
            <a:solidFill>
              <a:schemeClr val="bg1"/>
            </a:solidFill>
          </p:grpSpPr>
          <p:sp>
            <p:nvSpPr>
              <p:cNvPr id="27" name="Google Shape;651;p41"/>
              <p:cNvSpPr/>
              <p:nvPr/>
            </p:nvSpPr>
            <p:spPr>
              <a:xfrm>
                <a:off x="6660750" y="298550"/>
                <a:ext cx="396900" cy="396300"/>
              </a:xfrm>
              <a:custGeom>
                <a:avLst/>
                <a:gdLst/>
                <a:ahLst/>
                <a:cxnLst/>
                <a:rect l="l" t="t" r="r" b="b"/>
                <a:pathLst>
                  <a:path w="15876" h="15852" extrusionOk="0">
                    <a:moveTo>
                      <a:pt x="8304" y="978"/>
                    </a:moveTo>
                    <a:lnTo>
                      <a:pt x="8646" y="1002"/>
                    </a:lnTo>
                    <a:lnTo>
                      <a:pt x="8988" y="1051"/>
                    </a:lnTo>
                    <a:lnTo>
                      <a:pt x="9330" y="1100"/>
                    </a:lnTo>
                    <a:lnTo>
                      <a:pt x="9672" y="1198"/>
                    </a:lnTo>
                    <a:lnTo>
                      <a:pt x="10014" y="1271"/>
                    </a:lnTo>
                    <a:lnTo>
                      <a:pt x="10332" y="1393"/>
                    </a:lnTo>
                    <a:lnTo>
                      <a:pt x="10649" y="1515"/>
                    </a:lnTo>
                    <a:lnTo>
                      <a:pt x="10942" y="1662"/>
                    </a:lnTo>
                    <a:lnTo>
                      <a:pt x="11260" y="1808"/>
                    </a:lnTo>
                    <a:lnTo>
                      <a:pt x="11553" y="1979"/>
                    </a:lnTo>
                    <a:lnTo>
                      <a:pt x="11821" y="2150"/>
                    </a:lnTo>
                    <a:lnTo>
                      <a:pt x="12090" y="2346"/>
                    </a:lnTo>
                    <a:lnTo>
                      <a:pt x="12359" y="2565"/>
                    </a:lnTo>
                    <a:lnTo>
                      <a:pt x="12603" y="2785"/>
                    </a:lnTo>
                    <a:lnTo>
                      <a:pt x="12847" y="3005"/>
                    </a:lnTo>
                    <a:lnTo>
                      <a:pt x="13091" y="3249"/>
                    </a:lnTo>
                    <a:lnTo>
                      <a:pt x="13311" y="3493"/>
                    </a:lnTo>
                    <a:lnTo>
                      <a:pt x="13507" y="3762"/>
                    </a:lnTo>
                    <a:lnTo>
                      <a:pt x="13702" y="4031"/>
                    </a:lnTo>
                    <a:lnTo>
                      <a:pt x="13897" y="4324"/>
                    </a:lnTo>
                    <a:lnTo>
                      <a:pt x="14044" y="4617"/>
                    </a:lnTo>
                    <a:lnTo>
                      <a:pt x="14215" y="4910"/>
                    </a:lnTo>
                    <a:lnTo>
                      <a:pt x="14337" y="5227"/>
                    </a:lnTo>
                    <a:lnTo>
                      <a:pt x="14483" y="5545"/>
                    </a:lnTo>
                    <a:lnTo>
                      <a:pt x="14581" y="5862"/>
                    </a:lnTo>
                    <a:lnTo>
                      <a:pt x="14679" y="6180"/>
                    </a:lnTo>
                    <a:lnTo>
                      <a:pt x="14752" y="6522"/>
                    </a:lnTo>
                    <a:lnTo>
                      <a:pt x="14825" y="6864"/>
                    </a:lnTo>
                    <a:lnTo>
                      <a:pt x="14850" y="7206"/>
                    </a:lnTo>
                    <a:lnTo>
                      <a:pt x="14899" y="7572"/>
                    </a:lnTo>
                    <a:lnTo>
                      <a:pt x="14899" y="7938"/>
                    </a:lnTo>
                    <a:lnTo>
                      <a:pt x="14899" y="8280"/>
                    </a:lnTo>
                    <a:lnTo>
                      <a:pt x="14850" y="8647"/>
                    </a:lnTo>
                    <a:lnTo>
                      <a:pt x="14825" y="8989"/>
                    </a:lnTo>
                    <a:lnTo>
                      <a:pt x="14752" y="9331"/>
                    </a:lnTo>
                    <a:lnTo>
                      <a:pt x="14679" y="9672"/>
                    </a:lnTo>
                    <a:lnTo>
                      <a:pt x="14581" y="9990"/>
                    </a:lnTo>
                    <a:lnTo>
                      <a:pt x="14483" y="10307"/>
                    </a:lnTo>
                    <a:lnTo>
                      <a:pt x="14337" y="10625"/>
                    </a:lnTo>
                    <a:lnTo>
                      <a:pt x="14215" y="10942"/>
                    </a:lnTo>
                    <a:lnTo>
                      <a:pt x="14044" y="11236"/>
                    </a:lnTo>
                    <a:lnTo>
                      <a:pt x="13897" y="11529"/>
                    </a:lnTo>
                    <a:lnTo>
                      <a:pt x="13702" y="11822"/>
                    </a:lnTo>
                    <a:lnTo>
                      <a:pt x="13507" y="12090"/>
                    </a:lnTo>
                    <a:lnTo>
                      <a:pt x="13311" y="12359"/>
                    </a:lnTo>
                    <a:lnTo>
                      <a:pt x="13091" y="12603"/>
                    </a:lnTo>
                    <a:lnTo>
                      <a:pt x="12847" y="12847"/>
                    </a:lnTo>
                    <a:lnTo>
                      <a:pt x="12603" y="13067"/>
                    </a:lnTo>
                    <a:lnTo>
                      <a:pt x="12359" y="13287"/>
                    </a:lnTo>
                    <a:lnTo>
                      <a:pt x="12090" y="13507"/>
                    </a:lnTo>
                    <a:lnTo>
                      <a:pt x="11821" y="13702"/>
                    </a:lnTo>
                    <a:lnTo>
                      <a:pt x="11553" y="13873"/>
                    </a:lnTo>
                    <a:lnTo>
                      <a:pt x="11260" y="14044"/>
                    </a:lnTo>
                    <a:lnTo>
                      <a:pt x="10942" y="14191"/>
                    </a:lnTo>
                    <a:lnTo>
                      <a:pt x="10649" y="14337"/>
                    </a:lnTo>
                    <a:lnTo>
                      <a:pt x="10332" y="14459"/>
                    </a:lnTo>
                    <a:lnTo>
                      <a:pt x="10014" y="14581"/>
                    </a:lnTo>
                    <a:lnTo>
                      <a:pt x="9672" y="14655"/>
                    </a:lnTo>
                    <a:lnTo>
                      <a:pt x="9330" y="14752"/>
                    </a:lnTo>
                    <a:lnTo>
                      <a:pt x="8988" y="14801"/>
                    </a:lnTo>
                    <a:lnTo>
                      <a:pt x="8646" y="14850"/>
                    </a:lnTo>
                    <a:lnTo>
                      <a:pt x="8304" y="14875"/>
                    </a:lnTo>
                    <a:lnTo>
                      <a:pt x="7572" y="14875"/>
                    </a:lnTo>
                    <a:lnTo>
                      <a:pt x="7230" y="14850"/>
                    </a:lnTo>
                    <a:lnTo>
                      <a:pt x="6888" y="14801"/>
                    </a:lnTo>
                    <a:lnTo>
                      <a:pt x="6546" y="14752"/>
                    </a:lnTo>
                    <a:lnTo>
                      <a:pt x="6204" y="14655"/>
                    </a:lnTo>
                    <a:lnTo>
                      <a:pt x="5862" y="14581"/>
                    </a:lnTo>
                    <a:lnTo>
                      <a:pt x="5545" y="14459"/>
                    </a:lnTo>
                    <a:lnTo>
                      <a:pt x="5227" y="14337"/>
                    </a:lnTo>
                    <a:lnTo>
                      <a:pt x="4934" y="14191"/>
                    </a:lnTo>
                    <a:lnTo>
                      <a:pt x="4617" y="14044"/>
                    </a:lnTo>
                    <a:lnTo>
                      <a:pt x="4324" y="13873"/>
                    </a:lnTo>
                    <a:lnTo>
                      <a:pt x="4055" y="13702"/>
                    </a:lnTo>
                    <a:lnTo>
                      <a:pt x="3786" y="13507"/>
                    </a:lnTo>
                    <a:lnTo>
                      <a:pt x="3518" y="13287"/>
                    </a:lnTo>
                    <a:lnTo>
                      <a:pt x="3273" y="13067"/>
                    </a:lnTo>
                    <a:lnTo>
                      <a:pt x="3029" y="12847"/>
                    </a:lnTo>
                    <a:lnTo>
                      <a:pt x="2785" y="12603"/>
                    </a:lnTo>
                    <a:lnTo>
                      <a:pt x="2565" y="12359"/>
                    </a:lnTo>
                    <a:lnTo>
                      <a:pt x="2370" y="12090"/>
                    </a:lnTo>
                    <a:lnTo>
                      <a:pt x="2174" y="11822"/>
                    </a:lnTo>
                    <a:lnTo>
                      <a:pt x="1979" y="11529"/>
                    </a:lnTo>
                    <a:lnTo>
                      <a:pt x="1832" y="11236"/>
                    </a:lnTo>
                    <a:lnTo>
                      <a:pt x="1661" y="10942"/>
                    </a:lnTo>
                    <a:lnTo>
                      <a:pt x="1539" y="10625"/>
                    </a:lnTo>
                    <a:lnTo>
                      <a:pt x="1393" y="10307"/>
                    </a:lnTo>
                    <a:lnTo>
                      <a:pt x="1295" y="9990"/>
                    </a:lnTo>
                    <a:lnTo>
                      <a:pt x="1197" y="9672"/>
                    </a:lnTo>
                    <a:lnTo>
                      <a:pt x="1124" y="9331"/>
                    </a:lnTo>
                    <a:lnTo>
                      <a:pt x="1051" y="8989"/>
                    </a:lnTo>
                    <a:lnTo>
                      <a:pt x="1026" y="8647"/>
                    </a:lnTo>
                    <a:lnTo>
                      <a:pt x="978" y="8280"/>
                    </a:lnTo>
                    <a:lnTo>
                      <a:pt x="978" y="7938"/>
                    </a:lnTo>
                    <a:lnTo>
                      <a:pt x="978" y="7572"/>
                    </a:lnTo>
                    <a:lnTo>
                      <a:pt x="1026" y="7206"/>
                    </a:lnTo>
                    <a:lnTo>
                      <a:pt x="1051" y="6864"/>
                    </a:lnTo>
                    <a:lnTo>
                      <a:pt x="1124" y="6522"/>
                    </a:lnTo>
                    <a:lnTo>
                      <a:pt x="1197" y="6180"/>
                    </a:lnTo>
                    <a:lnTo>
                      <a:pt x="1295" y="5862"/>
                    </a:lnTo>
                    <a:lnTo>
                      <a:pt x="1393" y="5545"/>
                    </a:lnTo>
                    <a:lnTo>
                      <a:pt x="1539" y="5227"/>
                    </a:lnTo>
                    <a:lnTo>
                      <a:pt x="1661" y="4910"/>
                    </a:lnTo>
                    <a:lnTo>
                      <a:pt x="1832" y="4617"/>
                    </a:lnTo>
                    <a:lnTo>
                      <a:pt x="1979" y="4324"/>
                    </a:lnTo>
                    <a:lnTo>
                      <a:pt x="2174" y="4031"/>
                    </a:lnTo>
                    <a:lnTo>
                      <a:pt x="2370" y="3762"/>
                    </a:lnTo>
                    <a:lnTo>
                      <a:pt x="2565" y="3493"/>
                    </a:lnTo>
                    <a:lnTo>
                      <a:pt x="2785" y="3249"/>
                    </a:lnTo>
                    <a:lnTo>
                      <a:pt x="3029" y="3005"/>
                    </a:lnTo>
                    <a:lnTo>
                      <a:pt x="3273" y="2785"/>
                    </a:lnTo>
                    <a:lnTo>
                      <a:pt x="3518" y="2565"/>
                    </a:lnTo>
                    <a:lnTo>
                      <a:pt x="3786" y="2346"/>
                    </a:lnTo>
                    <a:lnTo>
                      <a:pt x="4055" y="2150"/>
                    </a:lnTo>
                    <a:lnTo>
                      <a:pt x="4324" y="1979"/>
                    </a:lnTo>
                    <a:lnTo>
                      <a:pt x="4617" y="1808"/>
                    </a:lnTo>
                    <a:lnTo>
                      <a:pt x="4934" y="1662"/>
                    </a:lnTo>
                    <a:lnTo>
                      <a:pt x="5227" y="1515"/>
                    </a:lnTo>
                    <a:lnTo>
                      <a:pt x="5545" y="1393"/>
                    </a:lnTo>
                    <a:lnTo>
                      <a:pt x="5862" y="1271"/>
                    </a:lnTo>
                    <a:lnTo>
                      <a:pt x="6204" y="1198"/>
                    </a:lnTo>
                    <a:lnTo>
                      <a:pt x="6546" y="1100"/>
                    </a:lnTo>
                    <a:lnTo>
                      <a:pt x="6888" y="1051"/>
                    </a:lnTo>
                    <a:lnTo>
                      <a:pt x="7230" y="1002"/>
                    </a:lnTo>
                    <a:lnTo>
                      <a:pt x="7572" y="978"/>
                    </a:lnTo>
                    <a:close/>
                    <a:moveTo>
                      <a:pt x="7523" y="1"/>
                    </a:moveTo>
                    <a:lnTo>
                      <a:pt x="7132" y="25"/>
                    </a:lnTo>
                    <a:lnTo>
                      <a:pt x="6741" y="74"/>
                    </a:lnTo>
                    <a:lnTo>
                      <a:pt x="6351" y="147"/>
                    </a:lnTo>
                    <a:lnTo>
                      <a:pt x="5960" y="245"/>
                    </a:lnTo>
                    <a:lnTo>
                      <a:pt x="5569" y="343"/>
                    </a:lnTo>
                    <a:lnTo>
                      <a:pt x="5203" y="465"/>
                    </a:lnTo>
                    <a:lnTo>
                      <a:pt x="4861" y="611"/>
                    </a:lnTo>
                    <a:lnTo>
                      <a:pt x="4494" y="782"/>
                    </a:lnTo>
                    <a:lnTo>
                      <a:pt x="4153" y="953"/>
                    </a:lnTo>
                    <a:lnTo>
                      <a:pt x="3835" y="1149"/>
                    </a:lnTo>
                    <a:lnTo>
                      <a:pt x="3493" y="1344"/>
                    </a:lnTo>
                    <a:lnTo>
                      <a:pt x="3200" y="1564"/>
                    </a:lnTo>
                    <a:lnTo>
                      <a:pt x="2883" y="1808"/>
                    </a:lnTo>
                    <a:lnTo>
                      <a:pt x="2614" y="2052"/>
                    </a:lnTo>
                    <a:lnTo>
                      <a:pt x="2321" y="2321"/>
                    </a:lnTo>
                    <a:lnTo>
                      <a:pt x="2077" y="2590"/>
                    </a:lnTo>
                    <a:lnTo>
                      <a:pt x="1808" y="2883"/>
                    </a:lnTo>
                    <a:lnTo>
                      <a:pt x="1588" y="3176"/>
                    </a:lnTo>
                    <a:lnTo>
                      <a:pt x="1368" y="3493"/>
                    </a:lnTo>
                    <a:lnTo>
                      <a:pt x="1149" y="3811"/>
                    </a:lnTo>
                    <a:lnTo>
                      <a:pt x="953" y="4153"/>
                    </a:lnTo>
                    <a:lnTo>
                      <a:pt x="782" y="4495"/>
                    </a:lnTo>
                    <a:lnTo>
                      <a:pt x="636" y="4837"/>
                    </a:lnTo>
                    <a:lnTo>
                      <a:pt x="489" y="5203"/>
                    </a:lnTo>
                    <a:lnTo>
                      <a:pt x="367" y="5569"/>
                    </a:lnTo>
                    <a:lnTo>
                      <a:pt x="245" y="5936"/>
                    </a:lnTo>
                    <a:lnTo>
                      <a:pt x="172" y="6326"/>
                    </a:lnTo>
                    <a:lnTo>
                      <a:pt x="98" y="6717"/>
                    </a:lnTo>
                    <a:lnTo>
                      <a:pt x="49" y="7108"/>
                    </a:lnTo>
                    <a:lnTo>
                      <a:pt x="25" y="7523"/>
                    </a:lnTo>
                    <a:lnTo>
                      <a:pt x="1" y="7938"/>
                    </a:lnTo>
                    <a:lnTo>
                      <a:pt x="25" y="8329"/>
                    </a:lnTo>
                    <a:lnTo>
                      <a:pt x="49" y="8744"/>
                    </a:lnTo>
                    <a:lnTo>
                      <a:pt x="98" y="9135"/>
                    </a:lnTo>
                    <a:lnTo>
                      <a:pt x="172" y="9526"/>
                    </a:lnTo>
                    <a:lnTo>
                      <a:pt x="245" y="9917"/>
                    </a:lnTo>
                    <a:lnTo>
                      <a:pt x="367" y="10283"/>
                    </a:lnTo>
                    <a:lnTo>
                      <a:pt x="489" y="10649"/>
                    </a:lnTo>
                    <a:lnTo>
                      <a:pt x="636" y="11016"/>
                    </a:lnTo>
                    <a:lnTo>
                      <a:pt x="782" y="11358"/>
                    </a:lnTo>
                    <a:lnTo>
                      <a:pt x="953" y="11700"/>
                    </a:lnTo>
                    <a:lnTo>
                      <a:pt x="1149" y="12041"/>
                    </a:lnTo>
                    <a:lnTo>
                      <a:pt x="1368" y="12359"/>
                    </a:lnTo>
                    <a:lnTo>
                      <a:pt x="1588" y="12676"/>
                    </a:lnTo>
                    <a:lnTo>
                      <a:pt x="1808" y="12970"/>
                    </a:lnTo>
                    <a:lnTo>
                      <a:pt x="2077" y="13263"/>
                    </a:lnTo>
                    <a:lnTo>
                      <a:pt x="2321" y="13531"/>
                    </a:lnTo>
                    <a:lnTo>
                      <a:pt x="2614" y="13800"/>
                    </a:lnTo>
                    <a:lnTo>
                      <a:pt x="2883" y="14044"/>
                    </a:lnTo>
                    <a:lnTo>
                      <a:pt x="3200" y="14288"/>
                    </a:lnTo>
                    <a:lnTo>
                      <a:pt x="3493" y="14508"/>
                    </a:lnTo>
                    <a:lnTo>
                      <a:pt x="3835" y="14704"/>
                    </a:lnTo>
                    <a:lnTo>
                      <a:pt x="4153" y="14899"/>
                    </a:lnTo>
                    <a:lnTo>
                      <a:pt x="4494" y="15070"/>
                    </a:lnTo>
                    <a:lnTo>
                      <a:pt x="4861" y="15241"/>
                    </a:lnTo>
                    <a:lnTo>
                      <a:pt x="5203" y="15387"/>
                    </a:lnTo>
                    <a:lnTo>
                      <a:pt x="5569" y="15510"/>
                    </a:lnTo>
                    <a:lnTo>
                      <a:pt x="5960" y="15607"/>
                    </a:lnTo>
                    <a:lnTo>
                      <a:pt x="6351" y="15705"/>
                    </a:lnTo>
                    <a:lnTo>
                      <a:pt x="6741" y="15778"/>
                    </a:lnTo>
                    <a:lnTo>
                      <a:pt x="7132" y="15827"/>
                    </a:lnTo>
                    <a:lnTo>
                      <a:pt x="7523" y="15851"/>
                    </a:lnTo>
                    <a:lnTo>
                      <a:pt x="8353" y="15851"/>
                    </a:lnTo>
                    <a:lnTo>
                      <a:pt x="8744" y="15827"/>
                    </a:lnTo>
                    <a:lnTo>
                      <a:pt x="9135" y="15778"/>
                    </a:lnTo>
                    <a:lnTo>
                      <a:pt x="9526" y="15705"/>
                    </a:lnTo>
                    <a:lnTo>
                      <a:pt x="9916" y="15607"/>
                    </a:lnTo>
                    <a:lnTo>
                      <a:pt x="10307" y="15510"/>
                    </a:lnTo>
                    <a:lnTo>
                      <a:pt x="10673" y="15387"/>
                    </a:lnTo>
                    <a:lnTo>
                      <a:pt x="11015" y="15241"/>
                    </a:lnTo>
                    <a:lnTo>
                      <a:pt x="11382" y="15070"/>
                    </a:lnTo>
                    <a:lnTo>
                      <a:pt x="11724" y="14899"/>
                    </a:lnTo>
                    <a:lnTo>
                      <a:pt x="12041" y="14704"/>
                    </a:lnTo>
                    <a:lnTo>
                      <a:pt x="12383" y="14508"/>
                    </a:lnTo>
                    <a:lnTo>
                      <a:pt x="12676" y="14288"/>
                    </a:lnTo>
                    <a:lnTo>
                      <a:pt x="12994" y="14044"/>
                    </a:lnTo>
                    <a:lnTo>
                      <a:pt x="13262" y="13800"/>
                    </a:lnTo>
                    <a:lnTo>
                      <a:pt x="13555" y="13531"/>
                    </a:lnTo>
                    <a:lnTo>
                      <a:pt x="13800" y="13263"/>
                    </a:lnTo>
                    <a:lnTo>
                      <a:pt x="14068" y="12970"/>
                    </a:lnTo>
                    <a:lnTo>
                      <a:pt x="14288" y="12676"/>
                    </a:lnTo>
                    <a:lnTo>
                      <a:pt x="14508" y="12359"/>
                    </a:lnTo>
                    <a:lnTo>
                      <a:pt x="14728" y="12041"/>
                    </a:lnTo>
                    <a:lnTo>
                      <a:pt x="14923" y="11700"/>
                    </a:lnTo>
                    <a:lnTo>
                      <a:pt x="15094" y="11358"/>
                    </a:lnTo>
                    <a:lnTo>
                      <a:pt x="15241" y="11016"/>
                    </a:lnTo>
                    <a:lnTo>
                      <a:pt x="15387" y="10649"/>
                    </a:lnTo>
                    <a:lnTo>
                      <a:pt x="15509" y="10283"/>
                    </a:lnTo>
                    <a:lnTo>
                      <a:pt x="15631" y="9917"/>
                    </a:lnTo>
                    <a:lnTo>
                      <a:pt x="15705" y="9526"/>
                    </a:lnTo>
                    <a:lnTo>
                      <a:pt x="15778" y="9135"/>
                    </a:lnTo>
                    <a:lnTo>
                      <a:pt x="15827" y="8744"/>
                    </a:lnTo>
                    <a:lnTo>
                      <a:pt x="15851" y="8329"/>
                    </a:lnTo>
                    <a:lnTo>
                      <a:pt x="15876" y="7938"/>
                    </a:lnTo>
                    <a:lnTo>
                      <a:pt x="15851" y="7523"/>
                    </a:lnTo>
                    <a:lnTo>
                      <a:pt x="15827" y="7108"/>
                    </a:lnTo>
                    <a:lnTo>
                      <a:pt x="15778" y="6717"/>
                    </a:lnTo>
                    <a:lnTo>
                      <a:pt x="15705" y="6326"/>
                    </a:lnTo>
                    <a:lnTo>
                      <a:pt x="15631" y="5936"/>
                    </a:lnTo>
                    <a:lnTo>
                      <a:pt x="15509" y="5569"/>
                    </a:lnTo>
                    <a:lnTo>
                      <a:pt x="15387" y="5203"/>
                    </a:lnTo>
                    <a:lnTo>
                      <a:pt x="15241" y="4837"/>
                    </a:lnTo>
                    <a:lnTo>
                      <a:pt x="15094" y="4495"/>
                    </a:lnTo>
                    <a:lnTo>
                      <a:pt x="14923" y="4153"/>
                    </a:lnTo>
                    <a:lnTo>
                      <a:pt x="14728" y="3811"/>
                    </a:lnTo>
                    <a:lnTo>
                      <a:pt x="14508" y="3493"/>
                    </a:lnTo>
                    <a:lnTo>
                      <a:pt x="14288" y="3176"/>
                    </a:lnTo>
                    <a:lnTo>
                      <a:pt x="14068" y="2883"/>
                    </a:lnTo>
                    <a:lnTo>
                      <a:pt x="13800" y="2590"/>
                    </a:lnTo>
                    <a:lnTo>
                      <a:pt x="13555" y="2321"/>
                    </a:lnTo>
                    <a:lnTo>
                      <a:pt x="13262" y="2052"/>
                    </a:lnTo>
                    <a:lnTo>
                      <a:pt x="12994" y="1808"/>
                    </a:lnTo>
                    <a:lnTo>
                      <a:pt x="12676" y="1564"/>
                    </a:lnTo>
                    <a:lnTo>
                      <a:pt x="12383" y="1344"/>
                    </a:lnTo>
                    <a:lnTo>
                      <a:pt x="12041" y="1149"/>
                    </a:lnTo>
                    <a:lnTo>
                      <a:pt x="11724" y="953"/>
                    </a:lnTo>
                    <a:lnTo>
                      <a:pt x="11382" y="782"/>
                    </a:lnTo>
                    <a:lnTo>
                      <a:pt x="11015" y="611"/>
                    </a:lnTo>
                    <a:lnTo>
                      <a:pt x="10673" y="465"/>
                    </a:lnTo>
                    <a:lnTo>
                      <a:pt x="10307" y="343"/>
                    </a:lnTo>
                    <a:lnTo>
                      <a:pt x="9916" y="245"/>
                    </a:lnTo>
                    <a:lnTo>
                      <a:pt x="9526" y="147"/>
                    </a:lnTo>
                    <a:lnTo>
                      <a:pt x="9135" y="74"/>
                    </a:lnTo>
                    <a:lnTo>
                      <a:pt x="8744" y="25"/>
                    </a:lnTo>
                    <a:lnTo>
                      <a:pt x="835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8" name="Google Shape;652;p41"/>
              <p:cNvSpPr/>
              <p:nvPr/>
            </p:nvSpPr>
            <p:spPr>
              <a:xfrm>
                <a:off x="6697400" y="335200"/>
                <a:ext cx="323625" cy="323025"/>
              </a:xfrm>
              <a:custGeom>
                <a:avLst/>
                <a:gdLst/>
                <a:ahLst/>
                <a:cxnLst/>
                <a:rect l="l" t="t" r="r" b="b"/>
                <a:pathLst>
                  <a:path w="12945" h="12921" extrusionOk="0">
                    <a:moveTo>
                      <a:pt x="6472" y="1319"/>
                    </a:moveTo>
                    <a:lnTo>
                      <a:pt x="6545" y="1344"/>
                    </a:lnTo>
                    <a:lnTo>
                      <a:pt x="6619" y="1368"/>
                    </a:lnTo>
                    <a:lnTo>
                      <a:pt x="6741" y="1441"/>
                    </a:lnTo>
                    <a:lnTo>
                      <a:pt x="6838" y="1563"/>
                    </a:lnTo>
                    <a:lnTo>
                      <a:pt x="6863" y="1637"/>
                    </a:lnTo>
                    <a:lnTo>
                      <a:pt x="6863" y="1710"/>
                    </a:lnTo>
                    <a:lnTo>
                      <a:pt x="6863" y="6301"/>
                    </a:lnTo>
                    <a:lnTo>
                      <a:pt x="9061" y="8475"/>
                    </a:lnTo>
                    <a:lnTo>
                      <a:pt x="9110" y="8548"/>
                    </a:lnTo>
                    <a:lnTo>
                      <a:pt x="9134" y="8622"/>
                    </a:lnTo>
                    <a:lnTo>
                      <a:pt x="9159" y="8768"/>
                    </a:lnTo>
                    <a:lnTo>
                      <a:pt x="9134" y="8915"/>
                    </a:lnTo>
                    <a:lnTo>
                      <a:pt x="9110" y="8988"/>
                    </a:lnTo>
                    <a:lnTo>
                      <a:pt x="9061" y="9037"/>
                    </a:lnTo>
                    <a:lnTo>
                      <a:pt x="8988" y="9086"/>
                    </a:lnTo>
                    <a:lnTo>
                      <a:pt x="8914" y="9135"/>
                    </a:lnTo>
                    <a:lnTo>
                      <a:pt x="8768" y="9159"/>
                    </a:lnTo>
                    <a:lnTo>
                      <a:pt x="8621" y="9135"/>
                    </a:lnTo>
                    <a:lnTo>
                      <a:pt x="8548" y="9086"/>
                    </a:lnTo>
                    <a:lnTo>
                      <a:pt x="8499" y="9037"/>
                    </a:lnTo>
                    <a:lnTo>
                      <a:pt x="6203" y="6741"/>
                    </a:lnTo>
                    <a:lnTo>
                      <a:pt x="6130" y="6595"/>
                    </a:lnTo>
                    <a:lnTo>
                      <a:pt x="6081" y="6472"/>
                    </a:lnTo>
                    <a:lnTo>
                      <a:pt x="6081" y="1710"/>
                    </a:lnTo>
                    <a:lnTo>
                      <a:pt x="6081" y="1637"/>
                    </a:lnTo>
                    <a:lnTo>
                      <a:pt x="6106" y="1563"/>
                    </a:lnTo>
                    <a:lnTo>
                      <a:pt x="6203" y="1441"/>
                    </a:lnTo>
                    <a:lnTo>
                      <a:pt x="6326" y="1368"/>
                    </a:lnTo>
                    <a:lnTo>
                      <a:pt x="6399" y="1344"/>
                    </a:lnTo>
                    <a:lnTo>
                      <a:pt x="6472" y="1319"/>
                    </a:lnTo>
                    <a:close/>
                    <a:moveTo>
                      <a:pt x="6228" y="0"/>
                    </a:moveTo>
                    <a:lnTo>
                      <a:pt x="5862" y="25"/>
                    </a:lnTo>
                    <a:lnTo>
                      <a:pt x="5495" y="74"/>
                    </a:lnTo>
                    <a:lnTo>
                      <a:pt x="5129" y="122"/>
                    </a:lnTo>
                    <a:lnTo>
                      <a:pt x="4787" y="220"/>
                    </a:lnTo>
                    <a:lnTo>
                      <a:pt x="4445" y="318"/>
                    </a:lnTo>
                    <a:lnTo>
                      <a:pt x="4103" y="440"/>
                    </a:lnTo>
                    <a:lnTo>
                      <a:pt x="3761" y="586"/>
                    </a:lnTo>
                    <a:lnTo>
                      <a:pt x="3444" y="733"/>
                    </a:lnTo>
                    <a:lnTo>
                      <a:pt x="3639" y="1050"/>
                    </a:lnTo>
                    <a:lnTo>
                      <a:pt x="3663" y="1148"/>
                    </a:lnTo>
                    <a:lnTo>
                      <a:pt x="3663" y="1246"/>
                    </a:lnTo>
                    <a:lnTo>
                      <a:pt x="3615" y="1344"/>
                    </a:lnTo>
                    <a:lnTo>
                      <a:pt x="3541" y="1392"/>
                    </a:lnTo>
                    <a:lnTo>
                      <a:pt x="3493" y="1417"/>
                    </a:lnTo>
                    <a:lnTo>
                      <a:pt x="3370" y="1417"/>
                    </a:lnTo>
                    <a:lnTo>
                      <a:pt x="3297" y="1392"/>
                    </a:lnTo>
                    <a:lnTo>
                      <a:pt x="3248" y="1368"/>
                    </a:lnTo>
                    <a:lnTo>
                      <a:pt x="3224" y="1295"/>
                    </a:lnTo>
                    <a:lnTo>
                      <a:pt x="3028" y="977"/>
                    </a:lnTo>
                    <a:lnTo>
                      <a:pt x="2735" y="1197"/>
                    </a:lnTo>
                    <a:lnTo>
                      <a:pt x="2442" y="1417"/>
                    </a:lnTo>
                    <a:lnTo>
                      <a:pt x="2174" y="1637"/>
                    </a:lnTo>
                    <a:lnTo>
                      <a:pt x="1905" y="1881"/>
                    </a:lnTo>
                    <a:lnTo>
                      <a:pt x="1661" y="2150"/>
                    </a:lnTo>
                    <a:lnTo>
                      <a:pt x="1417" y="2418"/>
                    </a:lnTo>
                    <a:lnTo>
                      <a:pt x="1197" y="2711"/>
                    </a:lnTo>
                    <a:lnTo>
                      <a:pt x="1001" y="3029"/>
                    </a:lnTo>
                    <a:lnTo>
                      <a:pt x="1319" y="3200"/>
                    </a:lnTo>
                    <a:lnTo>
                      <a:pt x="1392" y="3273"/>
                    </a:lnTo>
                    <a:lnTo>
                      <a:pt x="1441" y="3346"/>
                    </a:lnTo>
                    <a:lnTo>
                      <a:pt x="1441" y="3444"/>
                    </a:lnTo>
                    <a:lnTo>
                      <a:pt x="1417" y="3542"/>
                    </a:lnTo>
                    <a:lnTo>
                      <a:pt x="1368" y="3590"/>
                    </a:lnTo>
                    <a:lnTo>
                      <a:pt x="1319" y="3639"/>
                    </a:lnTo>
                    <a:lnTo>
                      <a:pt x="1246" y="3664"/>
                    </a:lnTo>
                    <a:lnTo>
                      <a:pt x="1123" y="3664"/>
                    </a:lnTo>
                    <a:lnTo>
                      <a:pt x="1075" y="3639"/>
                    </a:lnTo>
                    <a:lnTo>
                      <a:pt x="757" y="3444"/>
                    </a:lnTo>
                    <a:lnTo>
                      <a:pt x="586" y="3761"/>
                    </a:lnTo>
                    <a:lnTo>
                      <a:pt x="464" y="4079"/>
                    </a:lnTo>
                    <a:lnTo>
                      <a:pt x="342" y="4421"/>
                    </a:lnTo>
                    <a:lnTo>
                      <a:pt x="220" y="4763"/>
                    </a:lnTo>
                    <a:lnTo>
                      <a:pt x="147" y="5129"/>
                    </a:lnTo>
                    <a:lnTo>
                      <a:pt x="73" y="5471"/>
                    </a:lnTo>
                    <a:lnTo>
                      <a:pt x="24" y="5837"/>
                    </a:lnTo>
                    <a:lnTo>
                      <a:pt x="0" y="6228"/>
                    </a:lnTo>
                    <a:lnTo>
                      <a:pt x="659" y="6228"/>
                    </a:lnTo>
                    <a:lnTo>
                      <a:pt x="757" y="6277"/>
                    </a:lnTo>
                    <a:lnTo>
                      <a:pt x="806" y="6375"/>
                    </a:lnTo>
                    <a:lnTo>
                      <a:pt x="806" y="6472"/>
                    </a:lnTo>
                    <a:lnTo>
                      <a:pt x="806" y="6546"/>
                    </a:lnTo>
                    <a:lnTo>
                      <a:pt x="757" y="6643"/>
                    </a:lnTo>
                    <a:lnTo>
                      <a:pt x="659" y="6692"/>
                    </a:lnTo>
                    <a:lnTo>
                      <a:pt x="562" y="6717"/>
                    </a:lnTo>
                    <a:lnTo>
                      <a:pt x="0" y="6717"/>
                    </a:lnTo>
                    <a:lnTo>
                      <a:pt x="24" y="7083"/>
                    </a:lnTo>
                    <a:lnTo>
                      <a:pt x="73" y="7449"/>
                    </a:lnTo>
                    <a:lnTo>
                      <a:pt x="147" y="7791"/>
                    </a:lnTo>
                    <a:lnTo>
                      <a:pt x="220" y="8158"/>
                    </a:lnTo>
                    <a:lnTo>
                      <a:pt x="342" y="8500"/>
                    </a:lnTo>
                    <a:lnTo>
                      <a:pt x="464" y="8841"/>
                    </a:lnTo>
                    <a:lnTo>
                      <a:pt x="586" y="9159"/>
                    </a:lnTo>
                    <a:lnTo>
                      <a:pt x="757" y="9476"/>
                    </a:lnTo>
                    <a:lnTo>
                      <a:pt x="1075" y="9305"/>
                    </a:lnTo>
                    <a:lnTo>
                      <a:pt x="1172" y="9257"/>
                    </a:lnTo>
                    <a:lnTo>
                      <a:pt x="1270" y="9281"/>
                    </a:lnTo>
                    <a:lnTo>
                      <a:pt x="1343" y="9305"/>
                    </a:lnTo>
                    <a:lnTo>
                      <a:pt x="1417" y="9379"/>
                    </a:lnTo>
                    <a:lnTo>
                      <a:pt x="1441" y="9476"/>
                    </a:lnTo>
                    <a:lnTo>
                      <a:pt x="1441" y="9574"/>
                    </a:lnTo>
                    <a:lnTo>
                      <a:pt x="1392" y="9647"/>
                    </a:lnTo>
                    <a:lnTo>
                      <a:pt x="1319" y="9721"/>
                    </a:lnTo>
                    <a:lnTo>
                      <a:pt x="1001" y="9892"/>
                    </a:lnTo>
                    <a:lnTo>
                      <a:pt x="1197" y="10209"/>
                    </a:lnTo>
                    <a:lnTo>
                      <a:pt x="1417" y="10502"/>
                    </a:lnTo>
                    <a:lnTo>
                      <a:pt x="1661" y="10771"/>
                    </a:lnTo>
                    <a:lnTo>
                      <a:pt x="1905" y="11040"/>
                    </a:lnTo>
                    <a:lnTo>
                      <a:pt x="2174" y="11284"/>
                    </a:lnTo>
                    <a:lnTo>
                      <a:pt x="2442" y="11504"/>
                    </a:lnTo>
                    <a:lnTo>
                      <a:pt x="2735" y="11723"/>
                    </a:lnTo>
                    <a:lnTo>
                      <a:pt x="3028" y="11943"/>
                    </a:lnTo>
                    <a:lnTo>
                      <a:pt x="3224" y="11626"/>
                    </a:lnTo>
                    <a:lnTo>
                      <a:pt x="3273" y="11552"/>
                    </a:lnTo>
                    <a:lnTo>
                      <a:pt x="3370" y="11504"/>
                    </a:lnTo>
                    <a:lnTo>
                      <a:pt x="3468" y="11504"/>
                    </a:lnTo>
                    <a:lnTo>
                      <a:pt x="3541" y="11528"/>
                    </a:lnTo>
                    <a:lnTo>
                      <a:pt x="3615" y="11601"/>
                    </a:lnTo>
                    <a:lnTo>
                      <a:pt x="3663" y="11675"/>
                    </a:lnTo>
                    <a:lnTo>
                      <a:pt x="3663" y="11772"/>
                    </a:lnTo>
                    <a:lnTo>
                      <a:pt x="3639" y="11870"/>
                    </a:lnTo>
                    <a:lnTo>
                      <a:pt x="3444" y="12187"/>
                    </a:lnTo>
                    <a:lnTo>
                      <a:pt x="3761" y="12334"/>
                    </a:lnTo>
                    <a:lnTo>
                      <a:pt x="4103" y="12480"/>
                    </a:lnTo>
                    <a:lnTo>
                      <a:pt x="4445" y="12603"/>
                    </a:lnTo>
                    <a:lnTo>
                      <a:pt x="4787" y="12700"/>
                    </a:lnTo>
                    <a:lnTo>
                      <a:pt x="5129" y="12798"/>
                    </a:lnTo>
                    <a:lnTo>
                      <a:pt x="5495" y="12847"/>
                    </a:lnTo>
                    <a:lnTo>
                      <a:pt x="5862" y="12896"/>
                    </a:lnTo>
                    <a:lnTo>
                      <a:pt x="6228" y="12920"/>
                    </a:lnTo>
                    <a:lnTo>
                      <a:pt x="6228" y="12358"/>
                    </a:lnTo>
                    <a:lnTo>
                      <a:pt x="6252" y="12261"/>
                    </a:lnTo>
                    <a:lnTo>
                      <a:pt x="6301" y="12187"/>
                    </a:lnTo>
                    <a:lnTo>
                      <a:pt x="6374" y="12139"/>
                    </a:lnTo>
                    <a:lnTo>
                      <a:pt x="6472" y="12114"/>
                    </a:lnTo>
                    <a:lnTo>
                      <a:pt x="6570" y="12139"/>
                    </a:lnTo>
                    <a:lnTo>
                      <a:pt x="6643" y="12187"/>
                    </a:lnTo>
                    <a:lnTo>
                      <a:pt x="6692" y="12261"/>
                    </a:lnTo>
                    <a:lnTo>
                      <a:pt x="6716" y="12358"/>
                    </a:lnTo>
                    <a:lnTo>
                      <a:pt x="6716" y="12920"/>
                    </a:lnTo>
                    <a:lnTo>
                      <a:pt x="7083" y="12896"/>
                    </a:lnTo>
                    <a:lnTo>
                      <a:pt x="7449" y="12847"/>
                    </a:lnTo>
                    <a:lnTo>
                      <a:pt x="7815" y="12798"/>
                    </a:lnTo>
                    <a:lnTo>
                      <a:pt x="8157" y="12700"/>
                    </a:lnTo>
                    <a:lnTo>
                      <a:pt x="8499" y="12603"/>
                    </a:lnTo>
                    <a:lnTo>
                      <a:pt x="8841" y="12480"/>
                    </a:lnTo>
                    <a:lnTo>
                      <a:pt x="9183" y="12334"/>
                    </a:lnTo>
                    <a:lnTo>
                      <a:pt x="9501" y="12187"/>
                    </a:lnTo>
                    <a:lnTo>
                      <a:pt x="9305" y="11870"/>
                    </a:lnTo>
                    <a:lnTo>
                      <a:pt x="9281" y="11772"/>
                    </a:lnTo>
                    <a:lnTo>
                      <a:pt x="9281" y="11675"/>
                    </a:lnTo>
                    <a:lnTo>
                      <a:pt x="9330" y="11601"/>
                    </a:lnTo>
                    <a:lnTo>
                      <a:pt x="9403" y="11528"/>
                    </a:lnTo>
                    <a:lnTo>
                      <a:pt x="9476" y="11504"/>
                    </a:lnTo>
                    <a:lnTo>
                      <a:pt x="9574" y="11504"/>
                    </a:lnTo>
                    <a:lnTo>
                      <a:pt x="9672" y="11552"/>
                    </a:lnTo>
                    <a:lnTo>
                      <a:pt x="9720" y="11626"/>
                    </a:lnTo>
                    <a:lnTo>
                      <a:pt x="9916" y="11943"/>
                    </a:lnTo>
                    <a:lnTo>
                      <a:pt x="10209" y="11723"/>
                    </a:lnTo>
                    <a:lnTo>
                      <a:pt x="10502" y="11504"/>
                    </a:lnTo>
                    <a:lnTo>
                      <a:pt x="10771" y="11284"/>
                    </a:lnTo>
                    <a:lnTo>
                      <a:pt x="11039" y="11040"/>
                    </a:lnTo>
                    <a:lnTo>
                      <a:pt x="11283" y="10771"/>
                    </a:lnTo>
                    <a:lnTo>
                      <a:pt x="11528" y="10502"/>
                    </a:lnTo>
                    <a:lnTo>
                      <a:pt x="11747" y="10209"/>
                    </a:lnTo>
                    <a:lnTo>
                      <a:pt x="11943" y="9892"/>
                    </a:lnTo>
                    <a:lnTo>
                      <a:pt x="11625" y="9721"/>
                    </a:lnTo>
                    <a:lnTo>
                      <a:pt x="11552" y="9647"/>
                    </a:lnTo>
                    <a:lnTo>
                      <a:pt x="11503" y="9574"/>
                    </a:lnTo>
                    <a:lnTo>
                      <a:pt x="11503" y="9476"/>
                    </a:lnTo>
                    <a:lnTo>
                      <a:pt x="11528" y="9379"/>
                    </a:lnTo>
                    <a:lnTo>
                      <a:pt x="11601" y="9305"/>
                    </a:lnTo>
                    <a:lnTo>
                      <a:pt x="11674" y="9281"/>
                    </a:lnTo>
                    <a:lnTo>
                      <a:pt x="11772" y="9257"/>
                    </a:lnTo>
                    <a:lnTo>
                      <a:pt x="11870" y="9305"/>
                    </a:lnTo>
                    <a:lnTo>
                      <a:pt x="12187" y="9476"/>
                    </a:lnTo>
                    <a:lnTo>
                      <a:pt x="12358" y="9159"/>
                    </a:lnTo>
                    <a:lnTo>
                      <a:pt x="12480" y="8841"/>
                    </a:lnTo>
                    <a:lnTo>
                      <a:pt x="12602" y="8500"/>
                    </a:lnTo>
                    <a:lnTo>
                      <a:pt x="12724" y="8158"/>
                    </a:lnTo>
                    <a:lnTo>
                      <a:pt x="12798" y="7791"/>
                    </a:lnTo>
                    <a:lnTo>
                      <a:pt x="12871" y="7449"/>
                    </a:lnTo>
                    <a:lnTo>
                      <a:pt x="12920" y="7083"/>
                    </a:lnTo>
                    <a:lnTo>
                      <a:pt x="12944" y="6717"/>
                    </a:lnTo>
                    <a:lnTo>
                      <a:pt x="12382" y="6717"/>
                    </a:lnTo>
                    <a:lnTo>
                      <a:pt x="12285" y="6692"/>
                    </a:lnTo>
                    <a:lnTo>
                      <a:pt x="12187" y="6643"/>
                    </a:lnTo>
                    <a:lnTo>
                      <a:pt x="12138" y="6546"/>
                    </a:lnTo>
                    <a:lnTo>
                      <a:pt x="12138" y="6472"/>
                    </a:lnTo>
                    <a:lnTo>
                      <a:pt x="12138" y="6375"/>
                    </a:lnTo>
                    <a:lnTo>
                      <a:pt x="12187" y="6277"/>
                    </a:lnTo>
                    <a:lnTo>
                      <a:pt x="12285" y="6228"/>
                    </a:lnTo>
                    <a:lnTo>
                      <a:pt x="12944" y="6228"/>
                    </a:lnTo>
                    <a:lnTo>
                      <a:pt x="12920" y="5837"/>
                    </a:lnTo>
                    <a:lnTo>
                      <a:pt x="12871" y="5471"/>
                    </a:lnTo>
                    <a:lnTo>
                      <a:pt x="12798" y="5129"/>
                    </a:lnTo>
                    <a:lnTo>
                      <a:pt x="12724" y="4763"/>
                    </a:lnTo>
                    <a:lnTo>
                      <a:pt x="12602" y="4421"/>
                    </a:lnTo>
                    <a:lnTo>
                      <a:pt x="12480" y="4079"/>
                    </a:lnTo>
                    <a:lnTo>
                      <a:pt x="12358" y="3761"/>
                    </a:lnTo>
                    <a:lnTo>
                      <a:pt x="12187" y="3444"/>
                    </a:lnTo>
                    <a:lnTo>
                      <a:pt x="11870" y="3639"/>
                    </a:lnTo>
                    <a:lnTo>
                      <a:pt x="11821" y="3664"/>
                    </a:lnTo>
                    <a:lnTo>
                      <a:pt x="11699" y="3664"/>
                    </a:lnTo>
                    <a:lnTo>
                      <a:pt x="11625" y="3639"/>
                    </a:lnTo>
                    <a:lnTo>
                      <a:pt x="11577" y="3590"/>
                    </a:lnTo>
                    <a:lnTo>
                      <a:pt x="11528" y="3542"/>
                    </a:lnTo>
                    <a:lnTo>
                      <a:pt x="11503" y="3444"/>
                    </a:lnTo>
                    <a:lnTo>
                      <a:pt x="11503" y="3346"/>
                    </a:lnTo>
                    <a:lnTo>
                      <a:pt x="11552" y="3273"/>
                    </a:lnTo>
                    <a:lnTo>
                      <a:pt x="11625" y="3200"/>
                    </a:lnTo>
                    <a:lnTo>
                      <a:pt x="11943" y="3029"/>
                    </a:lnTo>
                    <a:lnTo>
                      <a:pt x="11747" y="2711"/>
                    </a:lnTo>
                    <a:lnTo>
                      <a:pt x="11528" y="2418"/>
                    </a:lnTo>
                    <a:lnTo>
                      <a:pt x="11283" y="2150"/>
                    </a:lnTo>
                    <a:lnTo>
                      <a:pt x="11039" y="1881"/>
                    </a:lnTo>
                    <a:lnTo>
                      <a:pt x="10771" y="1637"/>
                    </a:lnTo>
                    <a:lnTo>
                      <a:pt x="10502" y="1417"/>
                    </a:lnTo>
                    <a:lnTo>
                      <a:pt x="10209" y="1197"/>
                    </a:lnTo>
                    <a:lnTo>
                      <a:pt x="9916" y="977"/>
                    </a:lnTo>
                    <a:lnTo>
                      <a:pt x="9720" y="1295"/>
                    </a:lnTo>
                    <a:lnTo>
                      <a:pt x="9696" y="1368"/>
                    </a:lnTo>
                    <a:lnTo>
                      <a:pt x="9647" y="1392"/>
                    </a:lnTo>
                    <a:lnTo>
                      <a:pt x="9574" y="1417"/>
                    </a:lnTo>
                    <a:lnTo>
                      <a:pt x="9452" y="1417"/>
                    </a:lnTo>
                    <a:lnTo>
                      <a:pt x="9403" y="1392"/>
                    </a:lnTo>
                    <a:lnTo>
                      <a:pt x="9330" y="1344"/>
                    </a:lnTo>
                    <a:lnTo>
                      <a:pt x="9281" y="1246"/>
                    </a:lnTo>
                    <a:lnTo>
                      <a:pt x="9281" y="1148"/>
                    </a:lnTo>
                    <a:lnTo>
                      <a:pt x="9305" y="1050"/>
                    </a:lnTo>
                    <a:lnTo>
                      <a:pt x="9501" y="733"/>
                    </a:lnTo>
                    <a:lnTo>
                      <a:pt x="9183" y="586"/>
                    </a:lnTo>
                    <a:lnTo>
                      <a:pt x="8841" y="440"/>
                    </a:lnTo>
                    <a:lnTo>
                      <a:pt x="8499" y="318"/>
                    </a:lnTo>
                    <a:lnTo>
                      <a:pt x="8157" y="220"/>
                    </a:lnTo>
                    <a:lnTo>
                      <a:pt x="7815" y="122"/>
                    </a:lnTo>
                    <a:lnTo>
                      <a:pt x="7449" y="74"/>
                    </a:lnTo>
                    <a:lnTo>
                      <a:pt x="7083" y="25"/>
                    </a:lnTo>
                    <a:lnTo>
                      <a:pt x="6716" y="0"/>
                    </a:lnTo>
                    <a:lnTo>
                      <a:pt x="6716" y="562"/>
                    </a:lnTo>
                    <a:lnTo>
                      <a:pt x="6692" y="660"/>
                    </a:lnTo>
                    <a:lnTo>
                      <a:pt x="6643" y="733"/>
                    </a:lnTo>
                    <a:lnTo>
                      <a:pt x="6570" y="782"/>
                    </a:lnTo>
                    <a:lnTo>
                      <a:pt x="6472" y="806"/>
                    </a:lnTo>
                    <a:lnTo>
                      <a:pt x="6374" y="782"/>
                    </a:lnTo>
                    <a:lnTo>
                      <a:pt x="6301" y="733"/>
                    </a:lnTo>
                    <a:lnTo>
                      <a:pt x="6252" y="660"/>
                    </a:lnTo>
                    <a:lnTo>
                      <a:pt x="6228" y="562"/>
                    </a:lnTo>
                    <a:lnTo>
                      <a:pt x="62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grpSp>
        <p:nvGrpSpPr>
          <p:cNvPr id="7" name="Group 6"/>
          <p:cNvGrpSpPr/>
          <p:nvPr/>
        </p:nvGrpSpPr>
        <p:grpSpPr>
          <a:xfrm>
            <a:off x="8507245" y="2260347"/>
            <a:ext cx="749400" cy="749400"/>
            <a:chOff x="8507245" y="2260347"/>
            <a:chExt cx="749400" cy="749400"/>
          </a:xfrm>
        </p:grpSpPr>
        <p:sp>
          <p:nvSpPr>
            <p:cNvPr id="262" name="Google Shape;262;p29"/>
            <p:cNvSpPr/>
            <p:nvPr/>
          </p:nvSpPr>
          <p:spPr>
            <a:xfrm rot="10800000" flipH="1">
              <a:off x="8507245" y="2260347"/>
              <a:ext cx="749400" cy="749400"/>
            </a:xfrm>
            <a:prstGeom prst="chord">
              <a:avLst>
                <a:gd name="adj1" fmla="val 2700000"/>
                <a:gd name="adj2" fmla="val 18900274"/>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 name="Google Shape;492;p40"/>
            <p:cNvGrpSpPr/>
            <p:nvPr/>
          </p:nvGrpSpPr>
          <p:grpSpPr>
            <a:xfrm>
              <a:off x="8722702" y="2442116"/>
              <a:ext cx="301190" cy="367475"/>
              <a:chOff x="1437317" y="3004378"/>
              <a:chExt cx="304800" cy="457200"/>
            </a:xfrm>
            <a:solidFill>
              <a:schemeClr val="bg1"/>
            </a:solidFill>
          </p:grpSpPr>
          <p:sp>
            <p:nvSpPr>
              <p:cNvPr id="30" name="Google Shape;493;p40"/>
              <p:cNvSpPr/>
              <p:nvPr/>
            </p:nvSpPr>
            <p:spPr>
              <a:xfrm>
                <a:off x="1437317" y="3004378"/>
                <a:ext cx="304800" cy="457200"/>
              </a:xfrm>
              <a:custGeom>
                <a:avLst/>
                <a:gdLst/>
                <a:ahLst/>
                <a:cxnLst/>
                <a:rect l="l" t="t" r="r" b="b"/>
                <a:pathLst>
                  <a:path w="304800" h="457200" extrusionOk="0">
                    <a:moveTo>
                      <a:pt x="285750" y="57150"/>
                    </a:moveTo>
                    <a:lnTo>
                      <a:pt x="238125" y="57150"/>
                    </a:lnTo>
                    <a:cubicBezTo>
                      <a:pt x="238125" y="46673"/>
                      <a:pt x="229553" y="38100"/>
                      <a:pt x="219075" y="38100"/>
                    </a:cubicBezTo>
                    <a:lnTo>
                      <a:pt x="190500" y="38100"/>
                    </a:lnTo>
                    <a:cubicBezTo>
                      <a:pt x="190500" y="27623"/>
                      <a:pt x="186690" y="18098"/>
                      <a:pt x="179070" y="11430"/>
                    </a:cubicBezTo>
                    <a:cubicBezTo>
                      <a:pt x="172403" y="4763"/>
                      <a:pt x="162878" y="0"/>
                      <a:pt x="152400" y="0"/>
                    </a:cubicBezTo>
                    <a:cubicBezTo>
                      <a:pt x="131445" y="0"/>
                      <a:pt x="114300" y="17145"/>
                      <a:pt x="114300" y="38100"/>
                    </a:cubicBezTo>
                    <a:lnTo>
                      <a:pt x="85725" y="38100"/>
                    </a:lnTo>
                    <a:cubicBezTo>
                      <a:pt x="75248" y="38100"/>
                      <a:pt x="66675" y="46673"/>
                      <a:pt x="66675" y="57150"/>
                    </a:cubicBezTo>
                    <a:lnTo>
                      <a:pt x="19050" y="57150"/>
                    </a:lnTo>
                    <a:cubicBezTo>
                      <a:pt x="8573" y="57150"/>
                      <a:pt x="0" y="66675"/>
                      <a:pt x="0" y="77153"/>
                    </a:cubicBezTo>
                    <a:lnTo>
                      <a:pt x="0" y="436245"/>
                    </a:lnTo>
                    <a:cubicBezTo>
                      <a:pt x="0" y="447675"/>
                      <a:pt x="8573" y="457200"/>
                      <a:pt x="19050" y="457200"/>
                    </a:cubicBezTo>
                    <a:lnTo>
                      <a:pt x="285750" y="457200"/>
                    </a:lnTo>
                    <a:cubicBezTo>
                      <a:pt x="296228" y="457200"/>
                      <a:pt x="304800" y="447675"/>
                      <a:pt x="304800" y="436245"/>
                    </a:cubicBezTo>
                    <a:lnTo>
                      <a:pt x="304800" y="77153"/>
                    </a:lnTo>
                    <a:cubicBezTo>
                      <a:pt x="304800" y="66675"/>
                      <a:pt x="296228" y="57150"/>
                      <a:pt x="285750" y="57150"/>
                    </a:cubicBezTo>
                    <a:close/>
                    <a:moveTo>
                      <a:pt x="161925" y="47625"/>
                    </a:moveTo>
                    <a:cubicBezTo>
                      <a:pt x="161925" y="52388"/>
                      <a:pt x="158115" y="57150"/>
                      <a:pt x="152400" y="57150"/>
                    </a:cubicBezTo>
                    <a:cubicBezTo>
                      <a:pt x="146685" y="57150"/>
                      <a:pt x="142875" y="52388"/>
                      <a:pt x="142875" y="47625"/>
                    </a:cubicBezTo>
                    <a:cubicBezTo>
                      <a:pt x="142875" y="42863"/>
                      <a:pt x="146685" y="38100"/>
                      <a:pt x="152400" y="38100"/>
                    </a:cubicBezTo>
                    <a:cubicBezTo>
                      <a:pt x="158115" y="38100"/>
                      <a:pt x="161925" y="42863"/>
                      <a:pt x="161925" y="47625"/>
                    </a:cubicBezTo>
                    <a:close/>
                    <a:moveTo>
                      <a:pt x="266700" y="419100"/>
                    </a:moveTo>
                    <a:lnTo>
                      <a:pt x="38100" y="419100"/>
                    </a:lnTo>
                    <a:lnTo>
                      <a:pt x="38100" y="95250"/>
                    </a:lnTo>
                    <a:lnTo>
                      <a:pt x="66675" y="95250"/>
                    </a:lnTo>
                    <a:cubicBezTo>
                      <a:pt x="66675" y="105728"/>
                      <a:pt x="75248" y="114300"/>
                      <a:pt x="85725" y="114300"/>
                    </a:cubicBezTo>
                    <a:lnTo>
                      <a:pt x="219075" y="114300"/>
                    </a:lnTo>
                    <a:cubicBezTo>
                      <a:pt x="229553" y="114300"/>
                      <a:pt x="238125" y="105728"/>
                      <a:pt x="238125" y="95250"/>
                    </a:cubicBezTo>
                    <a:lnTo>
                      <a:pt x="266700" y="95250"/>
                    </a:lnTo>
                    <a:lnTo>
                      <a:pt x="266700" y="419100"/>
                    </a:ln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494;p40"/>
              <p:cNvSpPr/>
              <p:nvPr/>
            </p:nvSpPr>
            <p:spPr>
              <a:xfrm>
                <a:off x="1567809" y="3341563"/>
                <a:ext cx="43814" cy="43814"/>
              </a:xfrm>
              <a:custGeom>
                <a:avLst/>
                <a:gdLst/>
                <a:ahLst/>
                <a:cxnLst/>
                <a:rect l="l" t="t" r="r" b="b"/>
                <a:pathLst>
                  <a:path w="43814" h="43814" extrusionOk="0">
                    <a:moveTo>
                      <a:pt x="21908" y="0"/>
                    </a:moveTo>
                    <a:cubicBezTo>
                      <a:pt x="9525" y="0"/>
                      <a:pt x="0" y="9525"/>
                      <a:pt x="0" y="21907"/>
                    </a:cubicBezTo>
                    <a:cubicBezTo>
                      <a:pt x="0" y="34290"/>
                      <a:pt x="9525" y="43815"/>
                      <a:pt x="21908" y="43815"/>
                    </a:cubicBezTo>
                    <a:cubicBezTo>
                      <a:pt x="34290" y="43815"/>
                      <a:pt x="43815" y="34290"/>
                      <a:pt x="43815" y="21907"/>
                    </a:cubicBezTo>
                    <a:cubicBezTo>
                      <a:pt x="43815" y="9525"/>
                      <a:pt x="33338" y="0"/>
                      <a:pt x="21908" y="0"/>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495;p40"/>
              <p:cNvSpPr/>
              <p:nvPr/>
            </p:nvSpPr>
            <p:spPr>
              <a:xfrm>
                <a:off x="1531614" y="3164874"/>
                <a:ext cx="117157" cy="155733"/>
              </a:xfrm>
              <a:custGeom>
                <a:avLst/>
                <a:gdLst/>
                <a:ahLst/>
                <a:cxnLst/>
                <a:rect l="l" t="t" r="r" b="b"/>
                <a:pathLst>
                  <a:path w="117157" h="155733" extrusionOk="0">
                    <a:moveTo>
                      <a:pt x="69533" y="1429"/>
                    </a:moveTo>
                    <a:cubicBezTo>
                      <a:pt x="61913" y="-476"/>
                      <a:pt x="54293" y="-476"/>
                      <a:pt x="45720" y="1429"/>
                    </a:cubicBezTo>
                    <a:cubicBezTo>
                      <a:pt x="22860" y="6191"/>
                      <a:pt x="5715" y="24289"/>
                      <a:pt x="953" y="46196"/>
                    </a:cubicBezTo>
                    <a:cubicBezTo>
                      <a:pt x="0" y="48101"/>
                      <a:pt x="0" y="50006"/>
                      <a:pt x="0" y="51911"/>
                    </a:cubicBezTo>
                    <a:cubicBezTo>
                      <a:pt x="0" y="62389"/>
                      <a:pt x="8573" y="70961"/>
                      <a:pt x="19050" y="70961"/>
                    </a:cubicBezTo>
                    <a:cubicBezTo>
                      <a:pt x="28575" y="70961"/>
                      <a:pt x="37148" y="63341"/>
                      <a:pt x="38100" y="53816"/>
                    </a:cubicBezTo>
                    <a:cubicBezTo>
                      <a:pt x="38100" y="53816"/>
                      <a:pt x="38100" y="53816"/>
                      <a:pt x="38100" y="53816"/>
                    </a:cubicBezTo>
                    <a:cubicBezTo>
                      <a:pt x="40005" y="46196"/>
                      <a:pt x="45720" y="40481"/>
                      <a:pt x="53340" y="38576"/>
                    </a:cubicBezTo>
                    <a:cubicBezTo>
                      <a:pt x="56198" y="37624"/>
                      <a:pt x="59055" y="37624"/>
                      <a:pt x="61913" y="38576"/>
                    </a:cubicBezTo>
                    <a:cubicBezTo>
                      <a:pt x="69533" y="40481"/>
                      <a:pt x="76200" y="46196"/>
                      <a:pt x="78105" y="53816"/>
                    </a:cubicBezTo>
                    <a:cubicBezTo>
                      <a:pt x="78105" y="55721"/>
                      <a:pt x="78105" y="56674"/>
                      <a:pt x="78105" y="58579"/>
                    </a:cubicBezTo>
                    <a:cubicBezTo>
                      <a:pt x="78105" y="60484"/>
                      <a:pt x="78105" y="61436"/>
                      <a:pt x="78105" y="62389"/>
                    </a:cubicBezTo>
                    <a:cubicBezTo>
                      <a:pt x="76200" y="70009"/>
                      <a:pt x="70485" y="76676"/>
                      <a:pt x="62865" y="78581"/>
                    </a:cubicBezTo>
                    <a:cubicBezTo>
                      <a:pt x="61913" y="78581"/>
                      <a:pt x="60008" y="78581"/>
                      <a:pt x="59055" y="78581"/>
                    </a:cubicBezTo>
                    <a:cubicBezTo>
                      <a:pt x="48578" y="78581"/>
                      <a:pt x="40005" y="87154"/>
                      <a:pt x="40005" y="97631"/>
                    </a:cubicBezTo>
                    <a:lnTo>
                      <a:pt x="40005" y="136684"/>
                    </a:lnTo>
                    <a:cubicBezTo>
                      <a:pt x="40005" y="147161"/>
                      <a:pt x="48578" y="155734"/>
                      <a:pt x="59055" y="155734"/>
                    </a:cubicBezTo>
                    <a:cubicBezTo>
                      <a:pt x="69533" y="155734"/>
                      <a:pt x="78105" y="147161"/>
                      <a:pt x="78105" y="136684"/>
                    </a:cubicBezTo>
                    <a:lnTo>
                      <a:pt x="78105" y="112871"/>
                    </a:lnTo>
                    <a:cubicBezTo>
                      <a:pt x="97155" y="106204"/>
                      <a:pt x="112395" y="90011"/>
                      <a:pt x="116205" y="69056"/>
                    </a:cubicBezTo>
                    <a:cubicBezTo>
                      <a:pt x="117158" y="65246"/>
                      <a:pt x="117158" y="61436"/>
                      <a:pt x="117158" y="57626"/>
                    </a:cubicBezTo>
                    <a:cubicBezTo>
                      <a:pt x="117158" y="53816"/>
                      <a:pt x="117158" y="50006"/>
                      <a:pt x="116205" y="45244"/>
                    </a:cubicBezTo>
                    <a:cubicBezTo>
                      <a:pt x="110490" y="23336"/>
                      <a:pt x="92393" y="6191"/>
                      <a:pt x="69533" y="1429"/>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5" name="Group 4"/>
          <p:cNvGrpSpPr/>
          <p:nvPr/>
        </p:nvGrpSpPr>
        <p:grpSpPr>
          <a:xfrm flipH="1">
            <a:off x="8506768" y="3574800"/>
            <a:ext cx="749400" cy="749400"/>
            <a:chOff x="-112168" y="3502050"/>
            <a:chExt cx="749400" cy="749400"/>
          </a:xfrm>
        </p:grpSpPr>
        <p:sp>
          <p:nvSpPr>
            <p:cNvPr id="263" name="Google Shape;263;p29"/>
            <p:cNvSpPr/>
            <p:nvPr/>
          </p:nvSpPr>
          <p:spPr>
            <a:xfrm rot="10800000">
              <a:off x="-112168" y="3502050"/>
              <a:ext cx="749400" cy="749400"/>
            </a:xfrm>
            <a:prstGeom prst="chord">
              <a:avLst>
                <a:gd name="adj1" fmla="val 2700000"/>
                <a:gd name="adj2" fmla="val 1890027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661;p41"/>
            <p:cNvGrpSpPr/>
            <p:nvPr/>
          </p:nvGrpSpPr>
          <p:grpSpPr>
            <a:xfrm>
              <a:off x="96627" y="3727684"/>
              <a:ext cx="358351" cy="298118"/>
              <a:chOff x="1926350" y="995225"/>
              <a:chExt cx="428650" cy="356600"/>
            </a:xfrm>
            <a:solidFill>
              <a:schemeClr val="bg1"/>
            </a:solidFill>
          </p:grpSpPr>
          <p:sp>
            <p:nvSpPr>
              <p:cNvPr id="34" name="Google Shape;662;p41"/>
              <p:cNvSpPr/>
              <p:nvPr/>
            </p:nvSpPr>
            <p:spPr>
              <a:xfrm>
                <a:off x="1926350" y="1298075"/>
                <a:ext cx="208225" cy="53750"/>
              </a:xfrm>
              <a:custGeom>
                <a:avLst/>
                <a:gdLst/>
                <a:ahLst/>
                <a:cxnLst/>
                <a:rect l="l" t="t" r="r" b="b"/>
                <a:pathLst>
                  <a:path w="8329" h="2150" extrusionOk="0">
                    <a:moveTo>
                      <a:pt x="0" y="0"/>
                    </a:moveTo>
                    <a:lnTo>
                      <a:pt x="0" y="489"/>
                    </a:lnTo>
                    <a:lnTo>
                      <a:pt x="25" y="635"/>
                    </a:lnTo>
                    <a:lnTo>
                      <a:pt x="74" y="758"/>
                    </a:lnTo>
                    <a:lnTo>
                      <a:pt x="147" y="855"/>
                    </a:lnTo>
                    <a:lnTo>
                      <a:pt x="245" y="953"/>
                    </a:lnTo>
                    <a:lnTo>
                      <a:pt x="391" y="1026"/>
                    </a:lnTo>
                    <a:lnTo>
                      <a:pt x="562" y="1051"/>
                    </a:lnTo>
                    <a:lnTo>
                      <a:pt x="733" y="1026"/>
                    </a:lnTo>
                    <a:lnTo>
                      <a:pt x="1295" y="855"/>
                    </a:lnTo>
                    <a:lnTo>
                      <a:pt x="1661" y="782"/>
                    </a:lnTo>
                    <a:lnTo>
                      <a:pt x="2076" y="684"/>
                    </a:lnTo>
                    <a:lnTo>
                      <a:pt x="2540" y="611"/>
                    </a:lnTo>
                    <a:lnTo>
                      <a:pt x="3029" y="562"/>
                    </a:lnTo>
                    <a:lnTo>
                      <a:pt x="3591" y="513"/>
                    </a:lnTo>
                    <a:lnTo>
                      <a:pt x="4177" y="489"/>
                    </a:lnTo>
                    <a:lnTo>
                      <a:pt x="4616" y="513"/>
                    </a:lnTo>
                    <a:lnTo>
                      <a:pt x="5032" y="538"/>
                    </a:lnTo>
                    <a:lnTo>
                      <a:pt x="5422" y="611"/>
                    </a:lnTo>
                    <a:lnTo>
                      <a:pt x="5789" y="684"/>
                    </a:lnTo>
                    <a:lnTo>
                      <a:pt x="6131" y="782"/>
                    </a:lnTo>
                    <a:lnTo>
                      <a:pt x="6448" y="880"/>
                    </a:lnTo>
                    <a:lnTo>
                      <a:pt x="6717" y="1002"/>
                    </a:lnTo>
                    <a:lnTo>
                      <a:pt x="6985" y="1124"/>
                    </a:lnTo>
                    <a:lnTo>
                      <a:pt x="7205" y="1246"/>
                    </a:lnTo>
                    <a:lnTo>
                      <a:pt x="7425" y="1393"/>
                    </a:lnTo>
                    <a:lnTo>
                      <a:pt x="7791" y="1661"/>
                    </a:lnTo>
                    <a:lnTo>
                      <a:pt x="8084" y="1930"/>
                    </a:lnTo>
                    <a:lnTo>
                      <a:pt x="8329" y="2150"/>
                    </a:lnTo>
                    <a:lnTo>
                      <a:pt x="8329" y="1661"/>
                    </a:lnTo>
                    <a:lnTo>
                      <a:pt x="8084" y="1441"/>
                    </a:lnTo>
                    <a:lnTo>
                      <a:pt x="7791" y="1173"/>
                    </a:lnTo>
                    <a:lnTo>
                      <a:pt x="7425" y="904"/>
                    </a:lnTo>
                    <a:lnTo>
                      <a:pt x="7205" y="758"/>
                    </a:lnTo>
                    <a:lnTo>
                      <a:pt x="6985" y="635"/>
                    </a:lnTo>
                    <a:lnTo>
                      <a:pt x="6717" y="513"/>
                    </a:lnTo>
                    <a:lnTo>
                      <a:pt x="6448" y="391"/>
                    </a:lnTo>
                    <a:lnTo>
                      <a:pt x="6131" y="294"/>
                    </a:lnTo>
                    <a:lnTo>
                      <a:pt x="5789" y="196"/>
                    </a:lnTo>
                    <a:lnTo>
                      <a:pt x="5422" y="123"/>
                    </a:lnTo>
                    <a:lnTo>
                      <a:pt x="5032" y="49"/>
                    </a:lnTo>
                    <a:lnTo>
                      <a:pt x="4616" y="25"/>
                    </a:lnTo>
                    <a:lnTo>
                      <a:pt x="4177" y="0"/>
                    </a:lnTo>
                    <a:lnTo>
                      <a:pt x="3591" y="25"/>
                    </a:lnTo>
                    <a:lnTo>
                      <a:pt x="3029" y="74"/>
                    </a:lnTo>
                    <a:lnTo>
                      <a:pt x="2540" y="123"/>
                    </a:lnTo>
                    <a:lnTo>
                      <a:pt x="2076" y="196"/>
                    </a:lnTo>
                    <a:lnTo>
                      <a:pt x="1661" y="294"/>
                    </a:lnTo>
                    <a:lnTo>
                      <a:pt x="1295" y="367"/>
                    </a:lnTo>
                    <a:lnTo>
                      <a:pt x="733" y="538"/>
                    </a:lnTo>
                    <a:lnTo>
                      <a:pt x="562" y="562"/>
                    </a:lnTo>
                    <a:lnTo>
                      <a:pt x="391" y="538"/>
                    </a:lnTo>
                    <a:lnTo>
                      <a:pt x="245" y="465"/>
                    </a:lnTo>
                    <a:lnTo>
                      <a:pt x="147" y="367"/>
                    </a:lnTo>
                    <a:lnTo>
                      <a:pt x="74" y="269"/>
                    </a:lnTo>
                    <a:lnTo>
                      <a:pt x="25" y="147"/>
                    </a:lnTo>
                    <a:lnTo>
                      <a:pt x="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5" name="Google Shape;663;p41"/>
              <p:cNvSpPr/>
              <p:nvPr/>
            </p:nvSpPr>
            <p:spPr>
              <a:xfrm>
                <a:off x="2146775" y="1298075"/>
                <a:ext cx="208225" cy="53750"/>
              </a:xfrm>
              <a:custGeom>
                <a:avLst/>
                <a:gdLst/>
                <a:ahLst/>
                <a:cxnLst/>
                <a:rect l="l" t="t" r="r" b="b"/>
                <a:pathLst>
                  <a:path w="8329" h="2150" extrusionOk="0">
                    <a:moveTo>
                      <a:pt x="4152" y="0"/>
                    </a:moveTo>
                    <a:lnTo>
                      <a:pt x="3712" y="25"/>
                    </a:lnTo>
                    <a:lnTo>
                      <a:pt x="3297" y="49"/>
                    </a:lnTo>
                    <a:lnTo>
                      <a:pt x="2907" y="123"/>
                    </a:lnTo>
                    <a:lnTo>
                      <a:pt x="2540" y="196"/>
                    </a:lnTo>
                    <a:lnTo>
                      <a:pt x="2198" y="294"/>
                    </a:lnTo>
                    <a:lnTo>
                      <a:pt x="1881" y="391"/>
                    </a:lnTo>
                    <a:lnTo>
                      <a:pt x="1612" y="513"/>
                    </a:lnTo>
                    <a:lnTo>
                      <a:pt x="1343" y="635"/>
                    </a:lnTo>
                    <a:lnTo>
                      <a:pt x="1124" y="758"/>
                    </a:lnTo>
                    <a:lnTo>
                      <a:pt x="904" y="904"/>
                    </a:lnTo>
                    <a:lnTo>
                      <a:pt x="537" y="1173"/>
                    </a:lnTo>
                    <a:lnTo>
                      <a:pt x="244" y="1441"/>
                    </a:lnTo>
                    <a:lnTo>
                      <a:pt x="0" y="1661"/>
                    </a:lnTo>
                    <a:lnTo>
                      <a:pt x="0" y="2150"/>
                    </a:lnTo>
                    <a:lnTo>
                      <a:pt x="244" y="1930"/>
                    </a:lnTo>
                    <a:lnTo>
                      <a:pt x="537" y="1661"/>
                    </a:lnTo>
                    <a:lnTo>
                      <a:pt x="904" y="1393"/>
                    </a:lnTo>
                    <a:lnTo>
                      <a:pt x="1124" y="1246"/>
                    </a:lnTo>
                    <a:lnTo>
                      <a:pt x="1343" y="1124"/>
                    </a:lnTo>
                    <a:lnTo>
                      <a:pt x="1612" y="1002"/>
                    </a:lnTo>
                    <a:lnTo>
                      <a:pt x="1881" y="880"/>
                    </a:lnTo>
                    <a:lnTo>
                      <a:pt x="2198" y="782"/>
                    </a:lnTo>
                    <a:lnTo>
                      <a:pt x="2540" y="684"/>
                    </a:lnTo>
                    <a:lnTo>
                      <a:pt x="2907" y="611"/>
                    </a:lnTo>
                    <a:lnTo>
                      <a:pt x="3297" y="538"/>
                    </a:lnTo>
                    <a:lnTo>
                      <a:pt x="3712" y="513"/>
                    </a:lnTo>
                    <a:lnTo>
                      <a:pt x="4152" y="489"/>
                    </a:lnTo>
                    <a:lnTo>
                      <a:pt x="4738" y="513"/>
                    </a:lnTo>
                    <a:lnTo>
                      <a:pt x="5300" y="562"/>
                    </a:lnTo>
                    <a:lnTo>
                      <a:pt x="5788" y="611"/>
                    </a:lnTo>
                    <a:lnTo>
                      <a:pt x="6252" y="684"/>
                    </a:lnTo>
                    <a:lnTo>
                      <a:pt x="6668" y="782"/>
                    </a:lnTo>
                    <a:lnTo>
                      <a:pt x="7034" y="855"/>
                    </a:lnTo>
                    <a:lnTo>
                      <a:pt x="7596" y="1026"/>
                    </a:lnTo>
                    <a:lnTo>
                      <a:pt x="7767" y="1051"/>
                    </a:lnTo>
                    <a:lnTo>
                      <a:pt x="7938" y="1026"/>
                    </a:lnTo>
                    <a:lnTo>
                      <a:pt x="8084" y="953"/>
                    </a:lnTo>
                    <a:lnTo>
                      <a:pt x="8182" y="855"/>
                    </a:lnTo>
                    <a:lnTo>
                      <a:pt x="8255" y="758"/>
                    </a:lnTo>
                    <a:lnTo>
                      <a:pt x="8304" y="635"/>
                    </a:lnTo>
                    <a:lnTo>
                      <a:pt x="8328" y="489"/>
                    </a:lnTo>
                    <a:lnTo>
                      <a:pt x="8328" y="0"/>
                    </a:lnTo>
                    <a:lnTo>
                      <a:pt x="8304" y="147"/>
                    </a:lnTo>
                    <a:lnTo>
                      <a:pt x="8255" y="269"/>
                    </a:lnTo>
                    <a:lnTo>
                      <a:pt x="8182" y="367"/>
                    </a:lnTo>
                    <a:lnTo>
                      <a:pt x="8084" y="465"/>
                    </a:lnTo>
                    <a:lnTo>
                      <a:pt x="7938" y="538"/>
                    </a:lnTo>
                    <a:lnTo>
                      <a:pt x="7767" y="562"/>
                    </a:lnTo>
                    <a:lnTo>
                      <a:pt x="7596" y="538"/>
                    </a:lnTo>
                    <a:lnTo>
                      <a:pt x="7034" y="367"/>
                    </a:lnTo>
                    <a:lnTo>
                      <a:pt x="6668" y="294"/>
                    </a:lnTo>
                    <a:lnTo>
                      <a:pt x="6252" y="196"/>
                    </a:lnTo>
                    <a:lnTo>
                      <a:pt x="5788" y="123"/>
                    </a:lnTo>
                    <a:lnTo>
                      <a:pt x="5300" y="74"/>
                    </a:lnTo>
                    <a:lnTo>
                      <a:pt x="4738" y="25"/>
                    </a:lnTo>
                    <a:lnTo>
                      <a:pt x="415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6" name="Google Shape;664;p41"/>
              <p:cNvSpPr/>
              <p:nvPr/>
            </p:nvSpPr>
            <p:spPr>
              <a:xfrm>
                <a:off x="1926350" y="995225"/>
                <a:ext cx="208225" cy="332175"/>
              </a:xfrm>
              <a:custGeom>
                <a:avLst/>
                <a:gdLst/>
                <a:ahLst/>
                <a:cxnLst/>
                <a:rect l="l" t="t" r="r" b="b"/>
                <a:pathLst>
                  <a:path w="8329" h="13287" extrusionOk="0">
                    <a:moveTo>
                      <a:pt x="4177" y="1"/>
                    </a:moveTo>
                    <a:lnTo>
                      <a:pt x="3591" y="25"/>
                    </a:lnTo>
                    <a:lnTo>
                      <a:pt x="3029" y="74"/>
                    </a:lnTo>
                    <a:lnTo>
                      <a:pt x="2467" y="196"/>
                    </a:lnTo>
                    <a:lnTo>
                      <a:pt x="1905" y="343"/>
                    </a:lnTo>
                    <a:lnTo>
                      <a:pt x="1393" y="538"/>
                    </a:lnTo>
                    <a:lnTo>
                      <a:pt x="929" y="758"/>
                    </a:lnTo>
                    <a:lnTo>
                      <a:pt x="513" y="978"/>
                    </a:lnTo>
                    <a:lnTo>
                      <a:pt x="342" y="1124"/>
                    </a:lnTo>
                    <a:lnTo>
                      <a:pt x="196" y="1246"/>
                    </a:lnTo>
                    <a:lnTo>
                      <a:pt x="123" y="1319"/>
                    </a:lnTo>
                    <a:lnTo>
                      <a:pt x="49" y="1442"/>
                    </a:lnTo>
                    <a:lnTo>
                      <a:pt x="25" y="1539"/>
                    </a:lnTo>
                    <a:lnTo>
                      <a:pt x="0" y="1661"/>
                    </a:lnTo>
                    <a:lnTo>
                      <a:pt x="0" y="11626"/>
                    </a:lnTo>
                    <a:lnTo>
                      <a:pt x="25" y="11773"/>
                    </a:lnTo>
                    <a:lnTo>
                      <a:pt x="74" y="11895"/>
                    </a:lnTo>
                    <a:lnTo>
                      <a:pt x="147" y="11992"/>
                    </a:lnTo>
                    <a:lnTo>
                      <a:pt x="245" y="12090"/>
                    </a:lnTo>
                    <a:lnTo>
                      <a:pt x="391" y="12163"/>
                    </a:lnTo>
                    <a:lnTo>
                      <a:pt x="562" y="12188"/>
                    </a:lnTo>
                    <a:lnTo>
                      <a:pt x="733" y="12163"/>
                    </a:lnTo>
                    <a:lnTo>
                      <a:pt x="1295" y="11992"/>
                    </a:lnTo>
                    <a:lnTo>
                      <a:pt x="1661" y="11919"/>
                    </a:lnTo>
                    <a:lnTo>
                      <a:pt x="2076" y="11821"/>
                    </a:lnTo>
                    <a:lnTo>
                      <a:pt x="2540" y="11748"/>
                    </a:lnTo>
                    <a:lnTo>
                      <a:pt x="3029" y="11699"/>
                    </a:lnTo>
                    <a:lnTo>
                      <a:pt x="3591" y="11650"/>
                    </a:lnTo>
                    <a:lnTo>
                      <a:pt x="4177" y="11626"/>
                    </a:lnTo>
                    <a:lnTo>
                      <a:pt x="4616" y="11650"/>
                    </a:lnTo>
                    <a:lnTo>
                      <a:pt x="5032" y="11675"/>
                    </a:lnTo>
                    <a:lnTo>
                      <a:pt x="5422" y="11748"/>
                    </a:lnTo>
                    <a:lnTo>
                      <a:pt x="5789" y="11821"/>
                    </a:lnTo>
                    <a:lnTo>
                      <a:pt x="6131" y="11919"/>
                    </a:lnTo>
                    <a:lnTo>
                      <a:pt x="6448" y="12017"/>
                    </a:lnTo>
                    <a:lnTo>
                      <a:pt x="6717" y="12139"/>
                    </a:lnTo>
                    <a:lnTo>
                      <a:pt x="6985" y="12261"/>
                    </a:lnTo>
                    <a:lnTo>
                      <a:pt x="7205" y="12383"/>
                    </a:lnTo>
                    <a:lnTo>
                      <a:pt x="7425" y="12530"/>
                    </a:lnTo>
                    <a:lnTo>
                      <a:pt x="7791" y="12798"/>
                    </a:lnTo>
                    <a:lnTo>
                      <a:pt x="8084" y="13067"/>
                    </a:lnTo>
                    <a:lnTo>
                      <a:pt x="8329" y="13287"/>
                    </a:lnTo>
                    <a:lnTo>
                      <a:pt x="8329" y="2199"/>
                    </a:lnTo>
                    <a:lnTo>
                      <a:pt x="8329" y="2101"/>
                    </a:lnTo>
                    <a:lnTo>
                      <a:pt x="8280" y="1979"/>
                    </a:lnTo>
                    <a:lnTo>
                      <a:pt x="8231" y="1881"/>
                    </a:lnTo>
                    <a:lnTo>
                      <a:pt x="8158" y="1808"/>
                    </a:lnTo>
                    <a:lnTo>
                      <a:pt x="8036" y="1686"/>
                    </a:lnTo>
                    <a:lnTo>
                      <a:pt x="7767" y="1442"/>
                    </a:lnTo>
                    <a:lnTo>
                      <a:pt x="7449" y="1173"/>
                    </a:lnTo>
                    <a:lnTo>
                      <a:pt x="7083" y="904"/>
                    </a:lnTo>
                    <a:lnTo>
                      <a:pt x="6644" y="611"/>
                    </a:lnTo>
                    <a:lnTo>
                      <a:pt x="6375" y="489"/>
                    </a:lnTo>
                    <a:lnTo>
                      <a:pt x="6131" y="367"/>
                    </a:lnTo>
                    <a:lnTo>
                      <a:pt x="5838" y="269"/>
                    </a:lnTo>
                    <a:lnTo>
                      <a:pt x="5544" y="172"/>
                    </a:lnTo>
                    <a:lnTo>
                      <a:pt x="5227" y="98"/>
                    </a:lnTo>
                    <a:lnTo>
                      <a:pt x="4885" y="49"/>
                    </a:lnTo>
                    <a:lnTo>
                      <a:pt x="454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7" name="Google Shape;665;p41"/>
              <p:cNvSpPr/>
              <p:nvPr/>
            </p:nvSpPr>
            <p:spPr>
              <a:xfrm>
                <a:off x="2146775" y="995225"/>
                <a:ext cx="208225" cy="332175"/>
              </a:xfrm>
              <a:custGeom>
                <a:avLst/>
                <a:gdLst/>
                <a:ahLst/>
                <a:cxnLst/>
                <a:rect l="l" t="t" r="r" b="b"/>
                <a:pathLst>
                  <a:path w="8329" h="13287" extrusionOk="0">
                    <a:moveTo>
                      <a:pt x="3786" y="1"/>
                    </a:moveTo>
                    <a:lnTo>
                      <a:pt x="3444" y="49"/>
                    </a:lnTo>
                    <a:lnTo>
                      <a:pt x="3102" y="98"/>
                    </a:lnTo>
                    <a:lnTo>
                      <a:pt x="2784" y="172"/>
                    </a:lnTo>
                    <a:lnTo>
                      <a:pt x="2491" y="269"/>
                    </a:lnTo>
                    <a:lnTo>
                      <a:pt x="2198" y="367"/>
                    </a:lnTo>
                    <a:lnTo>
                      <a:pt x="1954" y="489"/>
                    </a:lnTo>
                    <a:lnTo>
                      <a:pt x="1685" y="611"/>
                    </a:lnTo>
                    <a:lnTo>
                      <a:pt x="1246" y="904"/>
                    </a:lnTo>
                    <a:lnTo>
                      <a:pt x="879" y="1173"/>
                    </a:lnTo>
                    <a:lnTo>
                      <a:pt x="562" y="1442"/>
                    </a:lnTo>
                    <a:lnTo>
                      <a:pt x="293" y="1686"/>
                    </a:lnTo>
                    <a:lnTo>
                      <a:pt x="171" y="1808"/>
                    </a:lnTo>
                    <a:lnTo>
                      <a:pt x="98" y="1881"/>
                    </a:lnTo>
                    <a:lnTo>
                      <a:pt x="49" y="1979"/>
                    </a:lnTo>
                    <a:lnTo>
                      <a:pt x="0" y="2101"/>
                    </a:lnTo>
                    <a:lnTo>
                      <a:pt x="0" y="2199"/>
                    </a:lnTo>
                    <a:lnTo>
                      <a:pt x="0" y="13287"/>
                    </a:lnTo>
                    <a:lnTo>
                      <a:pt x="244" y="13067"/>
                    </a:lnTo>
                    <a:lnTo>
                      <a:pt x="537" y="12798"/>
                    </a:lnTo>
                    <a:lnTo>
                      <a:pt x="904" y="12530"/>
                    </a:lnTo>
                    <a:lnTo>
                      <a:pt x="1124" y="12383"/>
                    </a:lnTo>
                    <a:lnTo>
                      <a:pt x="1343" y="12261"/>
                    </a:lnTo>
                    <a:lnTo>
                      <a:pt x="1612" y="12139"/>
                    </a:lnTo>
                    <a:lnTo>
                      <a:pt x="1881" y="12017"/>
                    </a:lnTo>
                    <a:lnTo>
                      <a:pt x="2198" y="11919"/>
                    </a:lnTo>
                    <a:lnTo>
                      <a:pt x="2540" y="11821"/>
                    </a:lnTo>
                    <a:lnTo>
                      <a:pt x="2907" y="11748"/>
                    </a:lnTo>
                    <a:lnTo>
                      <a:pt x="3297" y="11675"/>
                    </a:lnTo>
                    <a:lnTo>
                      <a:pt x="3712" y="11650"/>
                    </a:lnTo>
                    <a:lnTo>
                      <a:pt x="4152" y="11626"/>
                    </a:lnTo>
                    <a:lnTo>
                      <a:pt x="4738" y="11650"/>
                    </a:lnTo>
                    <a:lnTo>
                      <a:pt x="5300" y="11699"/>
                    </a:lnTo>
                    <a:lnTo>
                      <a:pt x="5788" y="11748"/>
                    </a:lnTo>
                    <a:lnTo>
                      <a:pt x="6252" y="11821"/>
                    </a:lnTo>
                    <a:lnTo>
                      <a:pt x="6668" y="11919"/>
                    </a:lnTo>
                    <a:lnTo>
                      <a:pt x="7034" y="11992"/>
                    </a:lnTo>
                    <a:lnTo>
                      <a:pt x="7596" y="12163"/>
                    </a:lnTo>
                    <a:lnTo>
                      <a:pt x="7767" y="12188"/>
                    </a:lnTo>
                    <a:lnTo>
                      <a:pt x="7938" y="12163"/>
                    </a:lnTo>
                    <a:lnTo>
                      <a:pt x="8084" y="12090"/>
                    </a:lnTo>
                    <a:lnTo>
                      <a:pt x="8182" y="11992"/>
                    </a:lnTo>
                    <a:lnTo>
                      <a:pt x="8255" y="11895"/>
                    </a:lnTo>
                    <a:lnTo>
                      <a:pt x="8304" y="11773"/>
                    </a:lnTo>
                    <a:lnTo>
                      <a:pt x="8328" y="11626"/>
                    </a:lnTo>
                    <a:lnTo>
                      <a:pt x="8328" y="1661"/>
                    </a:lnTo>
                    <a:lnTo>
                      <a:pt x="8304" y="1539"/>
                    </a:lnTo>
                    <a:lnTo>
                      <a:pt x="8280" y="1442"/>
                    </a:lnTo>
                    <a:lnTo>
                      <a:pt x="8206" y="1319"/>
                    </a:lnTo>
                    <a:lnTo>
                      <a:pt x="8133" y="1246"/>
                    </a:lnTo>
                    <a:lnTo>
                      <a:pt x="7987" y="1124"/>
                    </a:lnTo>
                    <a:lnTo>
                      <a:pt x="7816" y="978"/>
                    </a:lnTo>
                    <a:lnTo>
                      <a:pt x="7400" y="758"/>
                    </a:lnTo>
                    <a:lnTo>
                      <a:pt x="6936" y="538"/>
                    </a:lnTo>
                    <a:lnTo>
                      <a:pt x="6423" y="343"/>
                    </a:lnTo>
                    <a:lnTo>
                      <a:pt x="5862" y="196"/>
                    </a:lnTo>
                    <a:lnTo>
                      <a:pt x="5300" y="74"/>
                    </a:lnTo>
                    <a:lnTo>
                      <a:pt x="4738" y="25"/>
                    </a:lnTo>
                    <a:lnTo>
                      <a:pt x="415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sp>
        <p:nvSpPr>
          <p:cNvPr id="41" name="Google Shape;223;p26"/>
          <p:cNvSpPr txBox="1">
            <a:spLocks/>
          </p:cNvSpPr>
          <p:nvPr/>
        </p:nvSpPr>
        <p:spPr>
          <a:xfrm>
            <a:off x="810696" y="319916"/>
            <a:ext cx="6602100" cy="7494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200" dirty="0">
                <a:solidFill>
                  <a:srgbClr val="0082A9"/>
                </a:solidFill>
                <a:latin typeface="Cabin Condensed SemiBold"/>
                <a:sym typeface="Cabin Condensed SemiBold"/>
              </a:rPr>
              <a:t>Verbal Reasoning</a:t>
            </a:r>
            <a:endParaRPr lang="en-GB" dirty="0"/>
          </a:p>
        </p:txBody>
      </p:sp>
      <p:sp>
        <p:nvSpPr>
          <p:cNvPr id="42" name="Google Shape;147;p19"/>
          <p:cNvSpPr txBox="1">
            <a:spLocks/>
          </p:cNvSpPr>
          <p:nvPr/>
        </p:nvSpPr>
        <p:spPr>
          <a:xfrm>
            <a:off x="850605" y="1111375"/>
            <a:ext cx="6263874" cy="3613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The test assesses your ability to read and think carefully about information presented in passages and to determine whether           specific conclusions can be drawn from information presented  </a:t>
            </a:r>
          </a:p>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You are not expected to use prior knowledge to answer the questions</a:t>
            </a:r>
          </a:p>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Some questions assess critical reasoning skills, requiring candidates to make inferences and draw conclusions from information  </a:t>
            </a:r>
          </a:p>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For other questions you decide whether the statement provided follows logically from the information in the passage</a:t>
            </a:r>
          </a:p>
        </p:txBody>
      </p:sp>
    </p:spTree>
    <p:extLst>
      <p:ext uri="{BB962C8B-B14F-4D97-AF65-F5344CB8AC3E}">
        <p14:creationId xmlns:p14="http://schemas.microsoft.com/office/powerpoint/2010/main" val="2689594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265083"/>
            <a:ext cx="9144000" cy="4733451"/>
          </a:xfrm>
          <a:prstGeom prst="rect">
            <a:avLst/>
          </a:prstGeom>
        </p:spPr>
      </p:pic>
    </p:spTree>
    <p:extLst>
      <p:ext uri="{BB962C8B-B14F-4D97-AF65-F5344CB8AC3E}">
        <p14:creationId xmlns:p14="http://schemas.microsoft.com/office/powerpoint/2010/main" val="2656641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9"/>
          <p:cNvSpPr txBox="1">
            <a:spLocks noGrp="1"/>
          </p:cNvSpPr>
          <p:nvPr>
            <p:ph type="ctrTitle" idx="4294967295"/>
          </p:nvPr>
        </p:nvSpPr>
        <p:spPr>
          <a:xfrm>
            <a:off x="6953354" y="904294"/>
            <a:ext cx="1436563" cy="8949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 sz="2000" dirty="0">
                <a:solidFill>
                  <a:srgbClr val="AB1638"/>
                </a:solidFill>
              </a:rPr>
              <a:t>31 minutes</a:t>
            </a:r>
            <a:endParaRPr sz="2000" dirty="0">
              <a:solidFill>
                <a:srgbClr val="AB1638"/>
              </a:solidFill>
            </a:endParaRPr>
          </a:p>
        </p:txBody>
      </p:sp>
      <p:sp>
        <p:nvSpPr>
          <p:cNvPr id="256" name="Google Shape;256;p29"/>
          <p:cNvSpPr txBox="1">
            <a:spLocks noGrp="1"/>
          </p:cNvSpPr>
          <p:nvPr>
            <p:ph type="ctrTitle" idx="4294967295"/>
          </p:nvPr>
        </p:nvSpPr>
        <p:spPr>
          <a:xfrm>
            <a:off x="6868837" y="3533187"/>
            <a:ext cx="1490461" cy="8949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GB" sz="1800" dirty="0">
                <a:solidFill>
                  <a:schemeClr val="accent1"/>
                </a:solidFill>
              </a:rPr>
              <a:t>A</a:t>
            </a:r>
            <a:r>
              <a:rPr lang="en" sz="1800" dirty="0">
                <a:solidFill>
                  <a:schemeClr val="accent1"/>
                </a:solidFill>
              </a:rPr>
              <a:t>ssociated with diagrams, text, charts or graphs</a:t>
            </a:r>
            <a:endParaRPr sz="1800" dirty="0">
              <a:solidFill>
                <a:schemeClr val="accent1"/>
              </a:solidFill>
            </a:endParaRPr>
          </a:p>
        </p:txBody>
      </p:sp>
      <p:sp>
        <p:nvSpPr>
          <p:cNvPr id="258" name="Google Shape;258;p29"/>
          <p:cNvSpPr txBox="1">
            <a:spLocks noGrp="1"/>
          </p:cNvSpPr>
          <p:nvPr>
            <p:ph type="ctrTitle" idx="4294967295"/>
          </p:nvPr>
        </p:nvSpPr>
        <p:spPr>
          <a:xfrm>
            <a:off x="6950901" y="2218741"/>
            <a:ext cx="1408399" cy="8949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 sz="2000" dirty="0">
                <a:solidFill>
                  <a:schemeClr val="accent4"/>
                </a:solidFill>
              </a:rPr>
              <a:t>29 questions</a:t>
            </a:r>
            <a:endParaRPr sz="2000" dirty="0">
              <a:solidFill>
                <a:schemeClr val="accent4"/>
              </a:solidFill>
            </a:endParaRPr>
          </a:p>
        </p:txBody>
      </p:sp>
      <p:grpSp>
        <p:nvGrpSpPr>
          <p:cNvPr id="6" name="Group 5"/>
          <p:cNvGrpSpPr/>
          <p:nvPr/>
        </p:nvGrpSpPr>
        <p:grpSpPr>
          <a:xfrm>
            <a:off x="8506768" y="945900"/>
            <a:ext cx="749400" cy="749400"/>
            <a:chOff x="8506768" y="945900"/>
            <a:chExt cx="749400" cy="749400"/>
          </a:xfrm>
        </p:grpSpPr>
        <p:sp>
          <p:nvSpPr>
            <p:cNvPr id="261" name="Google Shape;261;p29"/>
            <p:cNvSpPr/>
            <p:nvPr/>
          </p:nvSpPr>
          <p:spPr>
            <a:xfrm rot="10800000" flipH="1">
              <a:off x="8506768" y="945900"/>
              <a:ext cx="749400" cy="749400"/>
            </a:xfrm>
            <a:prstGeom prst="chord">
              <a:avLst>
                <a:gd name="adj1" fmla="val 2700000"/>
                <a:gd name="adj2" fmla="val 18900274"/>
              </a:avLst>
            </a:prstGeom>
            <a:solidFill>
              <a:srgbClr val="AB1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 name="Google Shape;650;p41"/>
            <p:cNvGrpSpPr/>
            <p:nvPr/>
          </p:nvGrpSpPr>
          <p:grpSpPr>
            <a:xfrm flipH="1">
              <a:off x="8715565" y="1167711"/>
              <a:ext cx="331808" cy="331307"/>
              <a:chOff x="6660750" y="298550"/>
              <a:chExt cx="396900" cy="396300"/>
            </a:xfrm>
            <a:solidFill>
              <a:schemeClr val="bg1"/>
            </a:solidFill>
          </p:grpSpPr>
          <p:sp>
            <p:nvSpPr>
              <p:cNvPr id="27" name="Google Shape;651;p41"/>
              <p:cNvSpPr/>
              <p:nvPr/>
            </p:nvSpPr>
            <p:spPr>
              <a:xfrm>
                <a:off x="6660750" y="298550"/>
                <a:ext cx="396900" cy="396300"/>
              </a:xfrm>
              <a:custGeom>
                <a:avLst/>
                <a:gdLst/>
                <a:ahLst/>
                <a:cxnLst/>
                <a:rect l="l" t="t" r="r" b="b"/>
                <a:pathLst>
                  <a:path w="15876" h="15852" extrusionOk="0">
                    <a:moveTo>
                      <a:pt x="8304" y="978"/>
                    </a:moveTo>
                    <a:lnTo>
                      <a:pt x="8646" y="1002"/>
                    </a:lnTo>
                    <a:lnTo>
                      <a:pt x="8988" y="1051"/>
                    </a:lnTo>
                    <a:lnTo>
                      <a:pt x="9330" y="1100"/>
                    </a:lnTo>
                    <a:lnTo>
                      <a:pt x="9672" y="1198"/>
                    </a:lnTo>
                    <a:lnTo>
                      <a:pt x="10014" y="1271"/>
                    </a:lnTo>
                    <a:lnTo>
                      <a:pt x="10332" y="1393"/>
                    </a:lnTo>
                    <a:lnTo>
                      <a:pt x="10649" y="1515"/>
                    </a:lnTo>
                    <a:lnTo>
                      <a:pt x="10942" y="1662"/>
                    </a:lnTo>
                    <a:lnTo>
                      <a:pt x="11260" y="1808"/>
                    </a:lnTo>
                    <a:lnTo>
                      <a:pt x="11553" y="1979"/>
                    </a:lnTo>
                    <a:lnTo>
                      <a:pt x="11821" y="2150"/>
                    </a:lnTo>
                    <a:lnTo>
                      <a:pt x="12090" y="2346"/>
                    </a:lnTo>
                    <a:lnTo>
                      <a:pt x="12359" y="2565"/>
                    </a:lnTo>
                    <a:lnTo>
                      <a:pt x="12603" y="2785"/>
                    </a:lnTo>
                    <a:lnTo>
                      <a:pt x="12847" y="3005"/>
                    </a:lnTo>
                    <a:lnTo>
                      <a:pt x="13091" y="3249"/>
                    </a:lnTo>
                    <a:lnTo>
                      <a:pt x="13311" y="3493"/>
                    </a:lnTo>
                    <a:lnTo>
                      <a:pt x="13507" y="3762"/>
                    </a:lnTo>
                    <a:lnTo>
                      <a:pt x="13702" y="4031"/>
                    </a:lnTo>
                    <a:lnTo>
                      <a:pt x="13897" y="4324"/>
                    </a:lnTo>
                    <a:lnTo>
                      <a:pt x="14044" y="4617"/>
                    </a:lnTo>
                    <a:lnTo>
                      <a:pt x="14215" y="4910"/>
                    </a:lnTo>
                    <a:lnTo>
                      <a:pt x="14337" y="5227"/>
                    </a:lnTo>
                    <a:lnTo>
                      <a:pt x="14483" y="5545"/>
                    </a:lnTo>
                    <a:lnTo>
                      <a:pt x="14581" y="5862"/>
                    </a:lnTo>
                    <a:lnTo>
                      <a:pt x="14679" y="6180"/>
                    </a:lnTo>
                    <a:lnTo>
                      <a:pt x="14752" y="6522"/>
                    </a:lnTo>
                    <a:lnTo>
                      <a:pt x="14825" y="6864"/>
                    </a:lnTo>
                    <a:lnTo>
                      <a:pt x="14850" y="7206"/>
                    </a:lnTo>
                    <a:lnTo>
                      <a:pt x="14899" y="7572"/>
                    </a:lnTo>
                    <a:lnTo>
                      <a:pt x="14899" y="7938"/>
                    </a:lnTo>
                    <a:lnTo>
                      <a:pt x="14899" y="8280"/>
                    </a:lnTo>
                    <a:lnTo>
                      <a:pt x="14850" y="8647"/>
                    </a:lnTo>
                    <a:lnTo>
                      <a:pt x="14825" y="8989"/>
                    </a:lnTo>
                    <a:lnTo>
                      <a:pt x="14752" y="9331"/>
                    </a:lnTo>
                    <a:lnTo>
                      <a:pt x="14679" y="9672"/>
                    </a:lnTo>
                    <a:lnTo>
                      <a:pt x="14581" y="9990"/>
                    </a:lnTo>
                    <a:lnTo>
                      <a:pt x="14483" y="10307"/>
                    </a:lnTo>
                    <a:lnTo>
                      <a:pt x="14337" y="10625"/>
                    </a:lnTo>
                    <a:lnTo>
                      <a:pt x="14215" y="10942"/>
                    </a:lnTo>
                    <a:lnTo>
                      <a:pt x="14044" y="11236"/>
                    </a:lnTo>
                    <a:lnTo>
                      <a:pt x="13897" y="11529"/>
                    </a:lnTo>
                    <a:lnTo>
                      <a:pt x="13702" y="11822"/>
                    </a:lnTo>
                    <a:lnTo>
                      <a:pt x="13507" y="12090"/>
                    </a:lnTo>
                    <a:lnTo>
                      <a:pt x="13311" y="12359"/>
                    </a:lnTo>
                    <a:lnTo>
                      <a:pt x="13091" y="12603"/>
                    </a:lnTo>
                    <a:lnTo>
                      <a:pt x="12847" y="12847"/>
                    </a:lnTo>
                    <a:lnTo>
                      <a:pt x="12603" y="13067"/>
                    </a:lnTo>
                    <a:lnTo>
                      <a:pt x="12359" y="13287"/>
                    </a:lnTo>
                    <a:lnTo>
                      <a:pt x="12090" y="13507"/>
                    </a:lnTo>
                    <a:lnTo>
                      <a:pt x="11821" y="13702"/>
                    </a:lnTo>
                    <a:lnTo>
                      <a:pt x="11553" y="13873"/>
                    </a:lnTo>
                    <a:lnTo>
                      <a:pt x="11260" y="14044"/>
                    </a:lnTo>
                    <a:lnTo>
                      <a:pt x="10942" y="14191"/>
                    </a:lnTo>
                    <a:lnTo>
                      <a:pt x="10649" y="14337"/>
                    </a:lnTo>
                    <a:lnTo>
                      <a:pt x="10332" y="14459"/>
                    </a:lnTo>
                    <a:lnTo>
                      <a:pt x="10014" y="14581"/>
                    </a:lnTo>
                    <a:lnTo>
                      <a:pt x="9672" y="14655"/>
                    </a:lnTo>
                    <a:lnTo>
                      <a:pt x="9330" y="14752"/>
                    </a:lnTo>
                    <a:lnTo>
                      <a:pt x="8988" y="14801"/>
                    </a:lnTo>
                    <a:lnTo>
                      <a:pt x="8646" y="14850"/>
                    </a:lnTo>
                    <a:lnTo>
                      <a:pt x="8304" y="14875"/>
                    </a:lnTo>
                    <a:lnTo>
                      <a:pt x="7572" y="14875"/>
                    </a:lnTo>
                    <a:lnTo>
                      <a:pt x="7230" y="14850"/>
                    </a:lnTo>
                    <a:lnTo>
                      <a:pt x="6888" y="14801"/>
                    </a:lnTo>
                    <a:lnTo>
                      <a:pt x="6546" y="14752"/>
                    </a:lnTo>
                    <a:lnTo>
                      <a:pt x="6204" y="14655"/>
                    </a:lnTo>
                    <a:lnTo>
                      <a:pt x="5862" y="14581"/>
                    </a:lnTo>
                    <a:lnTo>
                      <a:pt x="5545" y="14459"/>
                    </a:lnTo>
                    <a:lnTo>
                      <a:pt x="5227" y="14337"/>
                    </a:lnTo>
                    <a:lnTo>
                      <a:pt x="4934" y="14191"/>
                    </a:lnTo>
                    <a:lnTo>
                      <a:pt x="4617" y="14044"/>
                    </a:lnTo>
                    <a:lnTo>
                      <a:pt x="4324" y="13873"/>
                    </a:lnTo>
                    <a:lnTo>
                      <a:pt x="4055" y="13702"/>
                    </a:lnTo>
                    <a:lnTo>
                      <a:pt x="3786" y="13507"/>
                    </a:lnTo>
                    <a:lnTo>
                      <a:pt x="3518" y="13287"/>
                    </a:lnTo>
                    <a:lnTo>
                      <a:pt x="3273" y="13067"/>
                    </a:lnTo>
                    <a:lnTo>
                      <a:pt x="3029" y="12847"/>
                    </a:lnTo>
                    <a:lnTo>
                      <a:pt x="2785" y="12603"/>
                    </a:lnTo>
                    <a:lnTo>
                      <a:pt x="2565" y="12359"/>
                    </a:lnTo>
                    <a:lnTo>
                      <a:pt x="2370" y="12090"/>
                    </a:lnTo>
                    <a:lnTo>
                      <a:pt x="2174" y="11822"/>
                    </a:lnTo>
                    <a:lnTo>
                      <a:pt x="1979" y="11529"/>
                    </a:lnTo>
                    <a:lnTo>
                      <a:pt x="1832" y="11236"/>
                    </a:lnTo>
                    <a:lnTo>
                      <a:pt x="1661" y="10942"/>
                    </a:lnTo>
                    <a:lnTo>
                      <a:pt x="1539" y="10625"/>
                    </a:lnTo>
                    <a:lnTo>
                      <a:pt x="1393" y="10307"/>
                    </a:lnTo>
                    <a:lnTo>
                      <a:pt x="1295" y="9990"/>
                    </a:lnTo>
                    <a:lnTo>
                      <a:pt x="1197" y="9672"/>
                    </a:lnTo>
                    <a:lnTo>
                      <a:pt x="1124" y="9331"/>
                    </a:lnTo>
                    <a:lnTo>
                      <a:pt x="1051" y="8989"/>
                    </a:lnTo>
                    <a:lnTo>
                      <a:pt x="1026" y="8647"/>
                    </a:lnTo>
                    <a:lnTo>
                      <a:pt x="978" y="8280"/>
                    </a:lnTo>
                    <a:lnTo>
                      <a:pt x="978" y="7938"/>
                    </a:lnTo>
                    <a:lnTo>
                      <a:pt x="978" y="7572"/>
                    </a:lnTo>
                    <a:lnTo>
                      <a:pt x="1026" y="7206"/>
                    </a:lnTo>
                    <a:lnTo>
                      <a:pt x="1051" y="6864"/>
                    </a:lnTo>
                    <a:lnTo>
                      <a:pt x="1124" y="6522"/>
                    </a:lnTo>
                    <a:lnTo>
                      <a:pt x="1197" y="6180"/>
                    </a:lnTo>
                    <a:lnTo>
                      <a:pt x="1295" y="5862"/>
                    </a:lnTo>
                    <a:lnTo>
                      <a:pt x="1393" y="5545"/>
                    </a:lnTo>
                    <a:lnTo>
                      <a:pt x="1539" y="5227"/>
                    </a:lnTo>
                    <a:lnTo>
                      <a:pt x="1661" y="4910"/>
                    </a:lnTo>
                    <a:lnTo>
                      <a:pt x="1832" y="4617"/>
                    </a:lnTo>
                    <a:lnTo>
                      <a:pt x="1979" y="4324"/>
                    </a:lnTo>
                    <a:lnTo>
                      <a:pt x="2174" y="4031"/>
                    </a:lnTo>
                    <a:lnTo>
                      <a:pt x="2370" y="3762"/>
                    </a:lnTo>
                    <a:lnTo>
                      <a:pt x="2565" y="3493"/>
                    </a:lnTo>
                    <a:lnTo>
                      <a:pt x="2785" y="3249"/>
                    </a:lnTo>
                    <a:lnTo>
                      <a:pt x="3029" y="3005"/>
                    </a:lnTo>
                    <a:lnTo>
                      <a:pt x="3273" y="2785"/>
                    </a:lnTo>
                    <a:lnTo>
                      <a:pt x="3518" y="2565"/>
                    </a:lnTo>
                    <a:lnTo>
                      <a:pt x="3786" y="2346"/>
                    </a:lnTo>
                    <a:lnTo>
                      <a:pt x="4055" y="2150"/>
                    </a:lnTo>
                    <a:lnTo>
                      <a:pt x="4324" y="1979"/>
                    </a:lnTo>
                    <a:lnTo>
                      <a:pt x="4617" y="1808"/>
                    </a:lnTo>
                    <a:lnTo>
                      <a:pt x="4934" y="1662"/>
                    </a:lnTo>
                    <a:lnTo>
                      <a:pt x="5227" y="1515"/>
                    </a:lnTo>
                    <a:lnTo>
                      <a:pt x="5545" y="1393"/>
                    </a:lnTo>
                    <a:lnTo>
                      <a:pt x="5862" y="1271"/>
                    </a:lnTo>
                    <a:lnTo>
                      <a:pt x="6204" y="1198"/>
                    </a:lnTo>
                    <a:lnTo>
                      <a:pt x="6546" y="1100"/>
                    </a:lnTo>
                    <a:lnTo>
                      <a:pt x="6888" y="1051"/>
                    </a:lnTo>
                    <a:lnTo>
                      <a:pt x="7230" y="1002"/>
                    </a:lnTo>
                    <a:lnTo>
                      <a:pt x="7572" y="978"/>
                    </a:lnTo>
                    <a:close/>
                    <a:moveTo>
                      <a:pt x="7523" y="1"/>
                    </a:moveTo>
                    <a:lnTo>
                      <a:pt x="7132" y="25"/>
                    </a:lnTo>
                    <a:lnTo>
                      <a:pt x="6741" y="74"/>
                    </a:lnTo>
                    <a:lnTo>
                      <a:pt x="6351" y="147"/>
                    </a:lnTo>
                    <a:lnTo>
                      <a:pt x="5960" y="245"/>
                    </a:lnTo>
                    <a:lnTo>
                      <a:pt x="5569" y="343"/>
                    </a:lnTo>
                    <a:lnTo>
                      <a:pt x="5203" y="465"/>
                    </a:lnTo>
                    <a:lnTo>
                      <a:pt x="4861" y="611"/>
                    </a:lnTo>
                    <a:lnTo>
                      <a:pt x="4494" y="782"/>
                    </a:lnTo>
                    <a:lnTo>
                      <a:pt x="4153" y="953"/>
                    </a:lnTo>
                    <a:lnTo>
                      <a:pt x="3835" y="1149"/>
                    </a:lnTo>
                    <a:lnTo>
                      <a:pt x="3493" y="1344"/>
                    </a:lnTo>
                    <a:lnTo>
                      <a:pt x="3200" y="1564"/>
                    </a:lnTo>
                    <a:lnTo>
                      <a:pt x="2883" y="1808"/>
                    </a:lnTo>
                    <a:lnTo>
                      <a:pt x="2614" y="2052"/>
                    </a:lnTo>
                    <a:lnTo>
                      <a:pt x="2321" y="2321"/>
                    </a:lnTo>
                    <a:lnTo>
                      <a:pt x="2077" y="2590"/>
                    </a:lnTo>
                    <a:lnTo>
                      <a:pt x="1808" y="2883"/>
                    </a:lnTo>
                    <a:lnTo>
                      <a:pt x="1588" y="3176"/>
                    </a:lnTo>
                    <a:lnTo>
                      <a:pt x="1368" y="3493"/>
                    </a:lnTo>
                    <a:lnTo>
                      <a:pt x="1149" y="3811"/>
                    </a:lnTo>
                    <a:lnTo>
                      <a:pt x="953" y="4153"/>
                    </a:lnTo>
                    <a:lnTo>
                      <a:pt x="782" y="4495"/>
                    </a:lnTo>
                    <a:lnTo>
                      <a:pt x="636" y="4837"/>
                    </a:lnTo>
                    <a:lnTo>
                      <a:pt x="489" y="5203"/>
                    </a:lnTo>
                    <a:lnTo>
                      <a:pt x="367" y="5569"/>
                    </a:lnTo>
                    <a:lnTo>
                      <a:pt x="245" y="5936"/>
                    </a:lnTo>
                    <a:lnTo>
                      <a:pt x="172" y="6326"/>
                    </a:lnTo>
                    <a:lnTo>
                      <a:pt x="98" y="6717"/>
                    </a:lnTo>
                    <a:lnTo>
                      <a:pt x="49" y="7108"/>
                    </a:lnTo>
                    <a:lnTo>
                      <a:pt x="25" y="7523"/>
                    </a:lnTo>
                    <a:lnTo>
                      <a:pt x="1" y="7938"/>
                    </a:lnTo>
                    <a:lnTo>
                      <a:pt x="25" y="8329"/>
                    </a:lnTo>
                    <a:lnTo>
                      <a:pt x="49" y="8744"/>
                    </a:lnTo>
                    <a:lnTo>
                      <a:pt x="98" y="9135"/>
                    </a:lnTo>
                    <a:lnTo>
                      <a:pt x="172" y="9526"/>
                    </a:lnTo>
                    <a:lnTo>
                      <a:pt x="245" y="9917"/>
                    </a:lnTo>
                    <a:lnTo>
                      <a:pt x="367" y="10283"/>
                    </a:lnTo>
                    <a:lnTo>
                      <a:pt x="489" y="10649"/>
                    </a:lnTo>
                    <a:lnTo>
                      <a:pt x="636" y="11016"/>
                    </a:lnTo>
                    <a:lnTo>
                      <a:pt x="782" y="11358"/>
                    </a:lnTo>
                    <a:lnTo>
                      <a:pt x="953" y="11700"/>
                    </a:lnTo>
                    <a:lnTo>
                      <a:pt x="1149" y="12041"/>
                    </a:lnTo>
                    <a:lnTo>
                      <a:pt x="1368" y="12359"/>
                    </a:lnTo>
                    <a:lnTo>
                      <a:pt x="1588" y="12676"/>
                    </a:lnTo>
                    <a:lnTo>
                      <a:pt x="1808" y="12970"/>
                    </a:lnTo>
                    <a:lnTo>
                      <a:pt x="2077" y="13263"/>
                    </a:lnTo>
                    <a:lnTo>
                      <a:pt x="2321" y="13531"/>
                    </a:lnTo>
                    <a:lnTo>
                      <a:pt x="2614" y="13800"/>
                    </a:lnTo>
                    <a:lnTo>
                      <a:pt x="2883" y="14044"/>
                    </a:lnTo>
                    <a:lnTo>
                      <a:pt x="3200" y="14288"/>
                    </a:lnTo>
                    <a:lnTo>
                      <a:pt x="3493" y="14508"/>
                    </a:lnTo>
                    <a:lnTo>
                      <a:pt x="3835" y="14704"/>
                    </a:lnTo>
                    <a:lnTo>
                      <a:pt x="4153" y="14899"/>
                    </a:lnTo>
                    <a:lnTo>
                      <a:pt x="4494" y="15070"/>
                    </a:lnTo>
                    <a:lnTo>
                      <a:pt x="4861" y="15241"/>
                    </a:lnTo>
                    <a:lnTo>
                      <a:pt x="5203" y="15387"/>
                    </a:lnTo>
                    <a:lnTo>
                      <a:pt x="5569" y="15510"/>
                    </a:lnTo>
                    <a:lnTo>
                      <a:pt x="5960" y="15607"/>
                    </a:lnTo>
                    <a:lnTo>
                      <a:pt x="6351" y="15705"/>
                    </a:lnTo>
                    <a:lnTo>
                      <a:pt x="6741" y="15778"/>
                    </a:lnTo>
                    <a:lnTo>
                      <a:pt x="7132" y="15827"/>
                    </a:lnTo>
                    <a:lnTo>
                      <a:pt x="7523" y="15851"/>
                    </a:lnTo>
                    <a:lnTo>
                      <a:pt x="8353" y="15851"/>
                    </a:lnTo>
                    <a:lnTo>
                      <a:pt x="8744" y="15827"/>
                    </a:lnTo>
                    <a:lnTo>
                      <a:pt x="9135" y="15778"/>
                    </a:lnTo>
                    <a:lnTo>
                      <a:pt x="9526" y="15705"/>
                    </a:lnTo>
                    <a:lnTo>
                      <a:pt x="9916" y="15607"/>
                    </a:lnTo>
                    <a:lnTo>
                      <a:pt x="10307" y="15510"/>
                    </a:lnTo>
                    <a:lnTo>
                      <a:pt x="10673" y="15387"/>
                    </a:lnTo>
                    <a:lnTo>
                      <a:pt x="11015" y="15241"/>
                    </a:lnTo>
                    <a:lnTo>
                      <a:pt x="11382" y="15070"/>
                    </a:lnTo>
                    <a:lnTo>
                      <a:pt x="11724" y="14899"/>
                    </a:lnTo>
                    <a:lnTo>
                      <a:pt x="12041" y="14704"/>
                    </a:lnTo>
                    <a:lnTo>
                      <a:pt x="12383" y="14508"/>
                    </a:lnTo>
                    <a:lnTo>
                      <a:pt x="12676" y="14288"/>
                    </a:lnTo>
                    <a:lnTo>
                      <a:pt x="12994" y="14044"/>
                    </a:lnTo>
                    <a:lnTo>
                      <a:pt x="13262" y="13800"/>
                    </a:lnTo>
                    <a:lnTo>
                      <a:pt x="13555" y="13531"/>
                    </a:lnTo>
                    <a:lnTo>
                      <a:pt x="13800" y="13263"/>
                    </a:lnTo>
                    <a:lnTo>
                      <a:pt x="14068" y="12970"/>
                    </a:lnTo>
                    <a:lnTo>
                      <a:pt x="14288" y="12676"/>
                    </a:lnTo>
                    <a:lnTo>
                      <a:pt x="14508" y="12359"/>
                    </a:lnTo>
                    <a:lnTo>
                      <a:pt x="14728" y="12041"/>
                    </a:lnTo>
                    <a:lnTo>
                      <a:pt x="14923" y="11700"/>
                    </a:lnTo>
                    <a:lnTo>
                      <a:pt x="15094" y="11358"/>
                    </a:lnTo>
                    <a:lnTo>
                      <a:pt x="15241" y="11016"/>
                    </a:lnTo>
                    <a:lnTo>
                      <a:pt x="15387" y="10649"/>
                    </a:lnTo>
                    <a:lnTo>
                      <a:pt x="15509" y="10283"/>
                    </a:lnTo>
                    <a:lnTo>
                      <a:pt x="15631" y="9917"/>
                    </a:lnTo>
                    <a:lnTo>
                      <a:pt x="15705" y="9526"/>
                    </a:lnTo>
                    <a:lnTo>
                      <a:pt x="15778" y="9135"/>
                    </a:lnTo>
                    <a:lnTo>
                      <a:pt x="15827" y="8744"/>
                    </a:lnTo>
                    <a:lnTo>
                      <a:pt x="15851" y="8329"/>
                    </a:lnTo>
                    <a:lnTo>
                      <a:pt x="15876" y="7938"/>
                    </a:lnTo>
                    <a:lnTo>
                      <a:pt x="15851" y="7523"/>
                    </a:lnTo>
                    <a:lnTo>
                      <a:pt x="15827" y="7108"/>
                    </a:lnTo>
                    <a:lnTo>
                      <a:pt x="15778" y="6717"/>
                    </a:lnTo>
                    <a:lnTo>
                      <a:pt x="15705" y="6326"/>
                    </a:lnTo>
                    <a:lnTo>
                      <a:pt x="15631" y="5936"/>
                    </a:lnTo>
                    <a:lnTo>
                      <a:pt x="15509" y="5569"/>
                    </a:lnTo>
                    <a:lnTo>
                      <a:pt x="15387" y="5203"/>
                    </a:lnTo>
                    <a:lnTo>
                      <a:pt x="15241" y="4837"/>
                    </a:lnTo>
                    <a:lnTo>
                      <a:pt x="15094" y="4495"/>
                    </a:lnTo>
                    <a:lnTo>
                      <a:pt x="14923" y="4153"/>
                    </a:lnTo>
                    <a:lnTo>
                      <a:pt x="14728" y="3811"/>
                    </a:lnTo>
                    <a:lnTo>
                      <a:pt x="14508" y="3493"/>
                    </a:lnTo>
                    <a:lnTo>
                      <a:pt x="14288" y="3176"/>
                    </a:lnTo>
                    <a:lnTo>
                      <a:pt x="14068" y="2883"/>
                    </a:lnTo>
                    <a:lnTo>
                      <a:pt x="13800" y="2590"/>
                    </a:lnTo>
                    <a:lnTo>
                      <a:pt x="13555" y="2321"/>
                    </a:lnTo>
                    <a:lnTo>
                      <a:pt x="13262" y="2052"/>
                    </a:lnTo>
                    <a:lnTo>
                      <a:pt x="12994" y="1808"/>
                    </a:lnTo>
                    <a:lnTo>
                      <a:pt x="12676" y="1564"/>
                    </a:lnTo>
                    <a:lnTo>
                      <a:pt x="12383" y="1344"/>
                    </a:lnTo>
                    <a:lnTo>
                      <a:pt x="12041" y="1149"/>
                    </a:lnTo>
                    <a:lnTo>
                      <a:pt x="11724" y="953"/>
                    </a:lnTo>
                    <a:lnTo>
                      <a:pt x="11382" y="782"/>
                    </a:lnTo>
                    <a:lnTo>
                      <a:pt x="11015" y="611"/>
                    </a:lnTo>
                    <a:lnTo>
                      <a:pt x="10673" y="465"/>
                    </a:lnTo>
                    <a:lnTo>
                      <a:pt x="10307" y="343"/>
                    </a:lnTo>
                    <a:lnTo>
                      <a:pt x="9916" y="245"/>
                    </a:lnTo>
                    <a:lnTo>
                      <a:pt x="9526" y="147"/>
                    </a:lnTo>
                    <a:lnTo>
                      <a:pt x="9135" y="74"/>
                    </a:lnTo>
                    <a:lnTo>
                      <a:pt x="8744" y="25"/>
                    </a:lnTo>
                    <a:lnTo>
                      <a:pt x="835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8" name="Google Shape;652;p41"/>
              <p:cNvSpPr/>
              <p:nvPr/>
            </p:nvSpPr>
            <p:spPr>
              <a:xfrm>
                <a:off x="6697400" y="335200"/>
                <a:ext cx="323625" cy="323025"/>
              </a:xfrm>
              <a:custGeom>
                <a:avLst/>
                <a:gdLst/>
                <a:ahLst/>
                <a:cxnLst/>
                <a:rect l="l" t="t" r="r" b="b"/>
                <a:pathLst>
                  <a:path w="12945" h="12921" extrusionOk="0">
                    <a:moveTo>
                      <a:pt x="6472" y="1319"/>
                    </a:moveTo>
                    <a:lnTo>
                      <a:pt x="6545" y="1344"/>
                    </a:lnTo>
                    <a:lnTo>
                      <a:pt x="6619" y="1368"/>
                    </a:lnTo>
                    <a:lnTo>
                      <a:pt x="6741" y="1441"/>
                    </a:lnTo>
                    <a:lnTo>
                      <a:pt x="6838" y="1563"/>
                    </a:lnTo>
                    <a:lnTo>
                      <a:pt x="6863" y="1637"/>
                    </a:lnTo>
                    <a:lnTo>
                      <a:pt x="6863" y="1710"/>
                    </a:lnTo>
                    <a:lnTo>
                      <a:pt x="6863" y="6301"/>
                    </a:lnTo>
                    <a:lnTo>
                      <a:pt x="9061" y="8475"/>
                    </a:lnTo>
                    <a:lnTo>
                      <a:pt x="9110" y="8548"/>
                    </a:lnTo>
                    <a:lnTo>
                      <a:pt x="9134" y="8622"/>
                    </a:lnTo>
                    <a:lnTo>
                      <a:pt x="9159" y="8768"/>
                    </a:lnTo>
                    <a:lnTo>
                      <a:pt x="9134" y="8915"/>
                    </a:lnTo>
                    <a:lnTo>
                      <a:pt x="9110" y="8988"/>
                    </a:lnTo>
                    <a:lnTo>
                      <a:pt x="9061" y="9037"/>
                    </a:lnTo>
                    <a:lnTo>
                      <a:pt x="8988" y="9086"/>
                    </a:lnTo>
                    <a:lnTo>
                      <a:pt x="8914" y="9135"/>
                    </a:lnTo>
                    <a:lnTo>
                      <a:pt x="8768" y="9159"/>
                    </a:lnTo>
                    <a:lnTo>
                      <a:pt x="8621" y="9135"/>
                    </a:lnTo>
                    <a:lnTo>
                      <a:pt x="8548" y="9086"/>
                    </a:lnTo>
                    <a:lnTo>
                      <a:pt x="8499" y="9037"/>
                    </a:lnTo>
                    <a:lnTo>
                      <a:pt x="6203" y="6741"/>
                    </a:lnTo>
                    <a:lnTo>
                      <a:pt x="6130" y="6595"/>
                    </a:lnTo>
                    <a:lnTo>
                      <a:pt x="6081" y="6472"/>
                    </a:lnTo>
                    <a:lnTo>
                      <a:pt x="6081" y="1710"/>
                    </a:lnTo>
                    <a:lnTo>
                      <a:pt x="6081" y="1637"/>
                    </a:lnTo>
                    <a:lnTo>
                      <a:pt x="6106" y="1563"/>
                    </a:lnTo>
                    <a:lnTo>
                      <a:pt x="6203" y="1441"/>
                    </a:lnTo>
                    <a:lnTo>
                      <a:pt x="6326" y="1368"/>
                    </a:lnTo>
                    <a:lnTo>
                      <a:pt x="6399" y="1344"/>
                    </a:lnTo>
                    <a:lnTo>
                      <a:pt x="6472" y="1319"/>
                    </a:lnTo>
                    <a:close/>
                    <a:moveTo>
                      <a:pt x="6228" y="0"/>
                    </a:moveTo>
                    <a:lnTo>
                      <a:pt x="5862" y="25"/>
                    </a:lnTo>
                    <a:lnTo>
                      <a:pt x="5495" y="74"/>
                    </a:lnTo>
                    <a:lnTo>
                      <a:pt x="5129" y="122"/>
                    </a:lnTo>
                    <a:lnTo>
                      <a:pt x="4787" y="220"/>
                    </a:lnTo>
                    <a:lnTo>
                      <a:pt x="4445" y="318"/>
                    </a:lnTo>
                    <a:lnTo>
                      <a:pt x="4103" y="440"/>
                    </a:lnTo>
                    <a:lnTo>
                      <a:pt x="3761" y="586"/>
                    </a:lnTo>
                    <a:lnTo>
                      <a:pt x="3444" y="733"/>
                    </a:lnTo>
                    <a:lnTo>
                      <a:pt x="3639" y="1050"/>
                    </a:lnTo>
                    <a:lnTo>
                      <a:pt x="3663" y="1148"/>
                    </a:lnTo>
                    <a:lnTo>
                      <a:pt x="3663" y="1246"/>
                    </a:lnTo>
                    <a:lnTo>
                      <a:pt x="3615" y="1344"/>
                    </a:lnTo>
                    <a:lnTo>
                      <a:pt x="3541" y="1392"/>
                    </a:lnTo>
                    <a:lnTo>
                      <a:pt x="3493" y="1417"/>
                    </a:lnTo>
                    <a:lnTo>
                      <a:pt x="3370" y="1417"/>
                    </a:lnTo>
                    <a:lnTo>
                      <a:pt x="3297" y="1392"/>
                    </a:lnTo>
                    <a:lnTo>
                      <a:pt x="3248" y="1368"/>
                    </a:lnTo>
                    <a:lnTo>
                      <a:pt x="3224" y="1295"/>
                    </a:lnTo>
                    <a:lnTo>
                      <a:pt x="3028" y="977"/>
                    </a:lnTo>
                    <a:lnTo>
                      <a:pt x="2735" y="1197"/>
                    </a:lnTo>
                    <a:lnTo>
                      <a:pt x="2442" y="1417"/>
                    </a:lnTo>
                    <a:lnTo>
                      <a:pt x="2174" y="1637"/>
                    </a:lnTo>
                    <a:lnTo>
                      <a:pt x="1905" y="1881"/>
                    </a:lnTo>
                    <a:lnTo>
                      <a:pt x="1661" y="2150"/>
                    </a:lnTo>
                    <a:lnTo>
                      <a:pt x="1417" y="2418"/>
                    </a:lnTo>
                    <a:lnTo>
                      <a:pt x="1197" y="2711"/>
                    </a:lnTo>
                    <a:lnTo>
                      <a:pt x="1001" y="3029"/>
                    </a:lnTo>
                    <a:lnTo>
                      <a:pt x="1319" y="3200"/>
                    </a:lnTo>
                    <a:lnTo>
                      <a:pt x="1392" y="3273"/>
                    </a:lnTo>
                    <a:lnTo>
                      <a:pt x="1441" y="3346"/>
                    </a:lnTo>
                    <a:lnTo>
                      <a:pt x="1441" y="3444"/>
                    </a:lnTo>
                    <a:lnTo>
                      <a:pt x="1417" y="3542"/>
                    </a:lnTo>
                    <a:lnTo>
                      <a:pt x="1368" y="3590"/>
                    </a:lnTo>
                    <a:lnTo>
                      <a:pt x="1319" y="3639"/>
                    </a:lnTo>
                    <a:lnTo>
                      <a:pt x="1246" y="3664"/>
                    </a:lnTo>
                    <a:lnTo>
                      <a:pt x="1123" y="3664"/>
                    </a:lnTo>
                    <a:lnTo>
                      <a:pt x="1075" y="3639"/>
                    </a:lnTo>
                    <a:lnTo>
                      <a:pt x="757" y="3444"/>
                    </a:lnTo>
                    <a:lnTo>
                      <a:pt x="586" y="3761"/>
                    </a:lnTo>
                    <a:lnTo>
                      <a:pt x="464" y="4079"/>
                    </a:lnTo>
                    <a:lnTo>
                      <a:pt x="342" y="4421"/>
                    </a:lnTo>
                    <a:lnTo>
                      <a:pt x="220" y="4763"/>
                    </a:lnTo>
                    <a:lnTo>
                      <a:pt x="147" y="5129"/>
                    </a:lnTo>
                    <a:lnTo>
                      <a:pt x="73" y="5471"/>
                    </a:lnTo>
                    <a:lnTo>
                      <a:pt x="24" y="5837"/>
                    </a:lnTo>
                    <a:lnTo>
                      <a:pt x="0" y="6228"/>
                    </a:lnTo>
                    <a:lnTo>
                      <a:pt x="659" y="6228"/>
                    </a:lnTo>
                    <a:lnTo>
                      <a:pt x="757" y="6277"/>
                    </a:lnTo>
                    <a:lnTo>
                      <a:pt x="806" y="6375"/>
                    </a:lnTo>
                    <a:lnTo>
                      <a:pt x="806" y="6472"/>
                    </a:lnTo>
                    <a:lnTo>
                      <a:pt x="806" y="6546"/>
                    </a:lnTo>
                    <a:lnTo>
                      <a:pt x="757" y="6643"/>
                    </a:lnTo>
                    <a:lnTo>
                      <a:pt x="659" y="6692"/>
                    </a:lnTo>
                    <a:lnTo>
                      <a:pt x="562" y="6717"/>
                    </a:lnTo>
                    <a:lnTo>
                      <a:pt x="0" y="6717"/>
                    </a:lnTo>
                    <a:lnTo>
                      <a:pt x="24" y="7083"/>
                    </a:lnTo>
                    <a:lnTo>
                      <a:pt x="73" y="7449"/>
                    </a:lnTo>
                    <a:lnTo>
                      <a:pt x="147" y="7791"/>
                    </a:lnTo>
                    <a:lnTo>
                      <a:pt x="220" y="8158"/>
                    </a:lnTo>
                    <a:lnTo>
                      <a:pt x="342" y="8500"/>
                    </a:lnTo>
                    <a:lnTo>
                      <a:pt x="464" y="8841"/>
                    </a:lnTo>
                    <a:lnTo>
                      <a:pt x="586" y="9159"/>
                    </a:lnTo>
                    <a:lnTo>
                      <a:pt x="757" y="9476"/>
                    </a:lnTo>
                    <a:lnTo>
                      <a:pt x="1075" y="9305"/>
                    </a:lnTo>
                    <a:lnTo>
                      <a:pt x="1172" y="9257"/>
                    </a:lnTo>
                    <a:lnTo>
                      <a:pt x="1270" y="9281"/>
                    </a:lnTo>
                    <a:lnTo>
                      <a:pt x="1343" y="9305"/>
                    </a:lnTo>
                    <a:lnTo>
                      <a:pt x="1417" y="9379"/>
                    </a:lnTo>
                    <a:lnTo>
                      <a:pt x="1441" y="9476"/>
                    </a:lnTo>
                    <a:lnTo>
                      <a:pt x="1441" y="9574"/>
                    </a:lnTo>
                    <a:lnTo>
                      <a:pt x="1392" y="9647"/>
                    </a:lnTo>
                    <a:lnTo>
                      <a:pt x="1319" y="9721"/>
                    </a:lnTo>
                    <a:lnTo>
                      <a:pt x="1001" y="9892"/>
                    </a:lnTo>
                    <a:lnTo>
                      <a:pt x="1197" y="10209"/>
                    </a:lnTo>
                    <a:lnTo>
                      <a:pt x="1417" y="10502"/>
                    </a:lnTo>
                    <a:lnTo>
                      <a:pt x="1661" y="10771"/>
                    </a:lnTo>
                    <a:lnTo>
                      <a:pt x="1905" y="11040"/>
                    </a:lnTo>
                    <a:lnTo>
                      <a:pt x="2174" y="11284"/>
                    </a:lnTo>
                    <a:lnTo>
                      <a:pt x="2442" y="11504"/>
                    </a:lnTo>
                    <a:lnTo>
                      <a:pt x="2735" y="11723"/>
                    </a:lnTo>
                    <a:lnTo>
                      <a:pt x="3028" y="11943"/>
                    </a:lnTo>
                    <a:lnTo>
                      <a:pt x="3224" y="11626"/>
                    </a:lnTo>
                    <a:lnTo>
                      <a:pt x="3273" y="11552"/>
                    </a:lnTo>
                    <a:lnTo>
                      <a:pt x="3370" y="11504"/>
                    </a:lnTo>
                    <a:lnTo>
                      <a:pt x="3468" y="11504"/>
                    </a:lnTo>
                    <a:lnTo>
                      <a:pt x="3541" y="11528"/>
                    </a:lnTo>
                    <a:lnTo>
                      <a:pt x="3615" y="11601"/>
                    </a:lnTo>
                    <a:lnTo>
                      <a:pt x="3663" y="11675"/>
                    </a:lnTo>
                    <a:lnTo>
                      <a:pt x="3663" y="11772"/>
                    </a:lnTo>
                    <a:lnTo>
                      <a:pt x="3639" y="11870"/>
                    </a:lnTo>
                    <a:lnTo>
                      <a:pt x="3444" y="12187"/>
                    </a:lnTo>
                    <a:lnTo>
                      <a:pt x="3761" y="12334"/>
                    </a:lnTo>
                    <a:lnTo>
                      <a:pt x="4103" y="12480"/>
                    </a:lnTo>
                    <a:lnTo>
                      <a:pt x="4445" y="12603"/>
                    </a:lnTo>
                    <a:lnTo>
                      <a:pt x="4787" y="12700"/>
                    </a:lnTo>
                    <a:lnTo>
                      <a:pt x="5129" y="12798"/>
                    </a:lnTo>
                    <a:lnTo>
                      <a:pt x="5495" y="12847"/>
                    </a:lnTo>
                    <a:lnTo>
                      <a:pt x="5862" y="12896"/>
                    </a:lnTo>
                    <a:lnTo>
                      <a:pt x="6228" y="12920"/>
                    </a:lnTo>
                    <a:lnTo>
                      <a:pt x="6228" y="12358"/>
                    </a:lnTo>
                    <a:lnTo>
                      <a:pt x="6252" y="12261"/>
                    </a:lnTo>
                    <a:lnTo>
                      <a:pt x="6301" y="12187"/>
                    </a:lnTo>
                    <a:lnTo>
                      <a:pt x="6374" y="12139"/>
                    </a:lnTo>
                    <a:lnTo>
                      <a:pt x="6472" y="12114"/>
                    </a:lnTo>
                    <a:lnTo>
                      <a:pt x="6570" y="12139"/>
                    </a:lnTo>
                    <a:lnTo>
                      <a:pt x="6643" y="12187"/>
                    </a:lnTo>
                    <a:lnTo>
                      <a:pt x="6692" y="12261"/>
                    </a:lnTo>
                    <a:lnTo>
                      <a:pt x="6716" y="12358"/>
                    </a:lnTo>
                    <a:lnTo>
                      <a:pt x="6716" y="12920"/>
                    </a:lnTo>
                    <a:lnTo>
                      <a:pt x="7083" y="12896"/>
                    </a:lnTo>
                    <a:lnTo>
                      <a:pt x="7449" y="12847"/>
                    </a:lnTo>
                    <a:lnTo>
                      <a:pt x="7815" y="12798"/>
                    </a:lnTo>
                    <a:lnTo>
                      <a:pt x="8157" y="12700"/>
                    </a:lnTo>
                    <a:lnTo>
                      <a:pt x="8499" y="12603"/>
                    </a:lnTo>
                    <a:lnTo>
                      <a:pt x="8841" y="12480"/>
                    </a:lnTo>
                    <a:lnTo>
                      <a:pt x="9183" y="12334"/>
                    </a:lnTo>
                    <a:lnTo>
                      <a:pt x="9501" y="12187"/>
                    </a:lnTo>
                    <a:lnTo>
                      <a:pt x="9305" y="11870"/>
                    </a:lnTo>
                    <a:lnTo>
                      <a:pt x="9281" y="11772"/>
                    </a:lnTo>
                    <a:lnTo>
                      <a:pt x="9281" y="11675"/>
                    </a:lnTo>
                    <a:lnTo>
                      <a:pt x="9330" y="11601"/>
                    </a:lnTo>
                    <a:lnTo>
                      <a:pt x="9403" y="11528"/>
                    </a:lnTo>
                    <a:lnTo>
                      <a:pt x="9476" y="11504"/>
                    </a:lnTo>
                    <a:lnTo>
                      <a:pt x="9574" y="11504"/>
                    </a:lnTo>
                    <a:lnTo>
                      <a:pt x="9672" y="11552"/>
                    </a:lnTo>
                    <a:lnTo>
                      <a:pt x="9720" y="11626"/>
                    </a:lnTo>
                    <a:lnTo>
                      <a:pt x="9916" y="11943"/>
                    </a:lnTo>
                    <a:lnTo>
                      <a:pt x="10209" y="11723"/>
                    </a:lnTo>
                    <a:lnTo>
                      <a:pt x="10502" y="11504"/>
                    </a:lnTo>
                    <a:lnTo>
                      <a:pt x="10771" y="11284"/>
                    </a:lnTo>
                    <a:lnTo>
                      <a:pt x="11039" y="11040"/>
                    </a:lnTo>
                    <a:lnTo>
                      <a:pt x="11283" y="10771"/>
                    </a:lnTo>
                    <a:lnTo>
                      <a:pt x="11528" y="10502"/>
                    </a:lnTo>
                    <a:lnTo>
                      <a:pt x="11747" y="10209"/>
                    </a:lnTo>
                    <a:lnTo>
                      <a:pt x="11943" y="9892"/>
                    </a:lnTo>
                    <a:lnTo>
                      <a:pt x="11625" y="9721"/>
                    </a:lnTo>
                    <a:lnTo>
                      <a:pt x="11552" y="9647"/>
                    </a:lnTo>
                    <a:lnTo>
                      <a:pt x="11503" y="9574"/>
                    </a:lnTo>
                    <a:lnTo>
                      <a:pt x="11503" y="9476"/>
                    </a:lnTo>
                    <a:lnTo>
                      <a:pt x="11528" y="9379"/>
                    </a:lnTo>
                    <a:lnTo>
                      <a:pt x="11601" y="9305"/>
                    </a:lnTo>
                    <a:lnTo>
                      <a:pt x="11674" y="9281"/>
                    </a:lnTo>
                    <a:lnTo>
                      <a:pt x="11772" y="9257"/>
                    </a:lnTo>
                    <a:lnTo>
                      <a:pt x="11870" y="9305"/>
                    </a:lnTo>
                    <a:lnTo>
                      <a:pt x="12187" y="9476"/>
                    </a:lnTo>
                    <a:lnTo>
                      <a:pt x="12358" y="9159"/>
                    </a:lnTo>
                    <a:lnTo>
                      <a:pt x="12480" y="8841"/>
                    </a:lnTo>
                    <a:lnTo>
                      <a:pt x="12602" y="8500"/>
                    </a:lnTo>
                    <a:lnTo>
                      <a:pt x="12724" y="8158"/>
                    </a:lnTo>
                    <a:lnTo>
                      <a:pt x="12798" y="7791"/>
                    </a:lnTo>
                    <a:lnTo>
                      <a:pt x="12871" y="7449"/>
                    </a:lnTo>
                    <a:lnTo>
                      <a:pt x="12920" y="7083"/>
                    </a:lnTo>
                    <a:lnTo>
                      <a:pt x="12944" y="6717"/>
                    </a:lnTo>
                    <a:lnTo>
                      <a:pt x="12382" y="6717"/>
                    </a:lnTo>
                    <a:lnTo>
                      <a:pt x="12285" y="6692"/>
                    </a:lnTo>
                    <a:lnTo>
                      <a:pt x="12187" y="6643"/>
                    </a:lnTo>
                    <a:lnTo>
                      <a:pt x="12138" y="6546"/>
                    </a:lnTo>
                    <a:lnTo>
                      <a:pt x="12138" y="6472"/>
                    </a:lnTo>
                    <a:lnTo>
                      <a:pt x="12138" y="6375"/>
                    </a:lnTo>
                    <a:lnTo>
                      <a:pt x="12187" y="6277"/>
                    </a:lnTo>
                    <a:lnTo>
                      <a:pt x="12285" y="6228"/>
                    </a:lnTo>
                    <a:lnTo>
                      <a:pt x="12944" y="6228"/>
                    </a:lnTo>
                    <a:lnTo>
                      <a:pt x="12920" y="5837"/>
                    </a:lnTo>
                    <a:lnTo>
                      <a:pt x="12871" y="5471"/>
                    </a:lnTo>
                    <a:lnTo>
                      <a:pt x="12798" y="5129"/>
                    </a:lnTo>
                    <a:lnTo>
                      <a:pt x="12724" y="4763"/>
                    </a:lnTo>
                    <a:lnTo>
                      <a:pt x="12602" y="4421"/>
                    </a:lnTo>
                    <a:lnTo>
                      <a:pt x="12480" y="4079"/>
                    </a:lnTo>
                    <a:lnTo>
                      <a:pt x="12358" y="3761"/>
                    </a:lnTo>
                    <a:lnTo>
                      <a:pt x="12187" y="3444"/>
                    </a:lnTo>
                    <a:lnTo>
                      <a:pt x="11870" y="3639"/>
                    </a:lnTo>
                    <a:lnTo>
                      <a:pt x="11821" y="3664"/>
                    </a:lnTo>
                    <a:lnTo>
                      <a:pt x="11699" y="3664"/>
                    </a:lnTo>
                    <a:lnTo>
                      <a:pt x="11625" y="3639"/>
                    </a:lnTo>
                    <a:lnTo>
                      <a:pt x="11577" y="3590"/>
                    </a:lnTo>
                    <a:lnTo>
                      <a:pt x="11528" y="3542"/>
                    </a:lnTo>
                    <a:lnTo>
                      <a:pt x="11503" y="3444"/>
                    </a:lnTo>
                    <a:lnTo>
                      <a:pt x="11503" y="3346"/>
                    </a:lnTo>
                    <a:lnTo>
                      <a:pt x="11552" y="3273"/>
                    </a:lnTo>
                    <a:lnTo>
                      <a:pt x="11625" y="3200"/>
                    </a:lnTo>
                    <a:lnTo>
                      <a:pt x="11943" y="3029"/>
                    </a:lnTo>
                    <a:lnTo>
                      <a:pt x="11747" y="2711"/>
                    </a:lnTo>
                    <a:lnTo>
                      <a:pt x="11528" y="2418"/>
                    </a:lnTo>
                    <a:lnTo>
                      <a:pt x="11283" y="2150"/>
                    </a:lnTo>
                    <a:lnTo>
                      <a:pt x="11039" y="1881"/>
                    </a:lnTo>
                    <a:lnTo>
                      <a:pt x="10771" y="1637"/>
                    </a:lnTo>
                    <a:lnTo>
                      <a:pt x="10502" y="1417"/>
                    </a:lnTo>
                    <a:lnTo>
                      <a:pt x="10209" y="1197"/>
                    </a:lnTo>
                    <a:lnTo>
                      <a:pt x="9916" y="977"/>
                    </a:lnTo>
                    <a:lnTo>
                      <a:pt x="9720" y="1295"/>
                    </a:lnTo>
                    <a:lnTo>
                      <a:pt x="9696" y="1368"/>
                    </a:lnTo>
                    <a:lnTo>
                      <a:pt x="9647" y="1392"/>
                    </a:lnTo>
                    <a:lnTo>
                      <a:pt x="9574" y="1417"/>
                    </a:lnTo>
                    <a:lnTo>
                      <a:pt x="9452" y="1417"/>
                    </a:lnTo>
                    <a:lnTo>
                      <a:pt x="9403" y="1392"/>
                    </a:lnTo>
                    <a:lnTo>
                      <a:pt x="9330" y="1344"/>
                    </a:lnTo>
                    <a:lnTo>
                      <a:pt x="9281" y="1246"/>
                    </a:lnTo>
                    <a:lnTo>
                      <a:pt x="9281" y="1148"/>
                    </a:lnTo>
                    <a:lnTo>
                      <a:pt x="9305" y="1050"/>
                    </a:lnTo>
                    <a:lnTo>
                      <a:pt x="9501" y="733"/>
                    </a:lnTo>
                    <a:lnTo>
                      <a:pt x="9183" y="586"/>
                    </a:lnTo>
                    <a:lnTo>
                      <a:pt x="8841" y="440"/>
                    </a:lnTo>
                    <a:lnTo>
                      <a:pt x="8499" y="318"/>
                    </a:lnTo>
                    <a:lnTo>
                      <a:pt x="8157" y="220"/>
                    </a:lnTo>
                    <a:lnTo>
                      <a:pt x="7815" y="122"/>
                    </a:lnTo>
                    <a:lnTo>
                      <a:pt x="7449" y="74"/>
                    </a:lnTo>
                    <a:lnTo>
                      <a:pt x="7083" y="25"/>
                    </a:lnTo>
                    <a:lnTo>
                      <a:pt x="6716" y="0"/>
                    </a:lnTo>
                    <a:lnTo>
                      <a:pt x="6716" y="562"/>
                    </a:lnTo>
                    <a:lnTo>
                      <a:pt x="6692" y="660"/>
                    </a:lnTo>
                    <a:lnTo>
                      <a:pt x="6643" y="733"/>
                    </a:lnTo>
                    <a:lnTo>
                      <a:pt x="6570" y="782"/>
                    </a:lnTo>
                    <a:lnTo>
                      <a:pt x="6472" y="806"/>
                    </a:lnTo>
                    <a:lnTo>
                      <a:pt x="6374" y="782"/>
                    </a:lnTo>
                    <a:lnTo>
                      <a:pt x="6301" y="733"/>
                    </a:lnTo>
                    <a:lnTo>
                      <a:pt x="6252" y="660"/>
                    </a:lnTo>
                    <a:lnTo>
                      <a:pt x="6228" y="562"/>
                    </a:lnTo>
                    <a:lnTo>
                      <a:pt x="62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sp>
        <p:nvSpPr>
          <p:cNvPr id="263" name="Google Shape;263;p29"/>
          <p:cNvSpPr/>
          <p:nvPr/>
        </p:nvSpPr>
        <p:spPr>
          <a:xfrm rot="10800000" flipH="1">
            <a:off x="8506768" y="3574800"/>
            <a:ext cx="749400" cy="749400"/>
          </a:xfrm>
          <a:prstGeom prst="chord">
            <a:avLst>
              <a:gd name="adj1" fmla="val 2700000"/>
              <a:gd name="adj2" fmla="val 1890027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23;p26"/>
          <p:cNvSpPr txBox="1">
            <a:spLocks/>
          </p:cNvSpPr>
          <p:nvPr/>
        </p:nvSpPr>
        <p:spPr>
          <a:xfrm>
            <a:off x="810696" y="319916"/>
            <a:ext cx="6602100" cy="7494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200" dirty="0">
                <a:solidFill>
                  <a:srgbClr val="0082A9"/>
                </a:solidFill>
                <a:latin typeface="Cabin Condensed SemiBold"/>
                <a:sym typeface="Cabin Condensed SemiBold"/>
              </a:rPr>
              <a:t>Decision Making</a:t>
            </a:r>
            <a:endParaRPr lang="en-GB" dirty="0"/>
          </a:p>
        </p:txBody>
      </p:sp>
      <p:sp>
        <p:nvSpPr>
          <p:cNvPr id="42" name="Google Shape;147;p19"/>
          <p:cNvSpPr txBox="1">
            <a:spLocks/>
          </p:cNvSpPr>
          <p:nvPr/>
        </p:nvSpPr>
        <p:spPr>
          <a:xfrm>
            <a:off x="850605" y="1111375"/>
            <a:ext cx="4972679" cy="3613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This subtest assesses the ability to apply logic to reach a decision or conclusion, evaluate arguments and analyse statistical information</a:t>
            </a:r>
          </a:p>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There are a number of different question types including logical puzzles, syllogisms and Venn diagrams</a:t>
            </a:r>
          </a:p>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All questions are standalone and do not share data</a:t>
            </a:r>
          </a:p>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You can make notes using a whiteboard / marker pen</a:t>
            </a:r>
          </a:p>
        </p:txBody>
      </p:sp>
      <p:grpSp>
        <p:nvGrpSpPr>
          <p:cNvPr id="38" name="Group 37"/>
          <p:cNvGrpSpPr/>
          <p:nvPr/>
        </p:nvGrpSpPr>
        <p:grpSpPr>
          <a:xfrm>
            <a:off x="8507245" y="2260347"/>
            <a:ext cx="749400" cy="749400"/>
            <a:chOff x="8507245" y="2260347"/>
            <a:chExt cx="749400" cy="749400"/>
          </a:xfrm>
        </p:grpSpPr>
        <p:sp>
          <p:nvSpPr>
            <p:cNvPr id="39" name="Google Shape;262;p29"/>
            <p:cNvSpPr/>
            <p:nvPr/>
          </p:nvSpPr>
          <p:spPr>
            <a:xfrm rot="10800000" flipH="1">
              <a:off x="8507245" y="2260347"/>
              <a:ext cx="749400" cy="749400"/>
            </a:xfrm>
            <a:prstGeom prst="chord">
              <a:avLst>
                <a:gd name="adj1" fmla="val 2700000"/>
                <a:gd name="adj2" fmla="val 18900274"/>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 name="Google Shape;492;p40"/>
            <p:cNvGrpSpPr/>
            <p:nvPr/>
          </p:nvGrpSpPr>
          <p:grpSpPr>
            <a:xfrm>
              <a:off x="8722702" y="2442116"/>
              <a:ext cx="301190" cy="367475"/>
              <a:chOff x="1437317" y="3004378"/>
              <a:chExt cx="304800" cy="457200"/>
            </a:xfrm>
            <a:solidFill>
              <a:schemeClr val="bg1"/>
            </a:solidFill>
          </p:grpSpPr>
          <p:sp>
            <p:nvSpPr>
              <p:cNvPr id="43" name="Google Shape;493;p40"/>
              <p:cNvSpPr/>
              <p:nvPr/>
            </p:nvSpPr>
            <p:spPr>
              <a:xfrm>
                <a:off x="1437317" y="3004378"/>
                <a:ext cx="304800" cy="457200"/>
              </a:xfrm>
              <a:custGeom>
                <a:avLst/>
                <a:gdLst/>
                <a:ahLst/>
                <a:cxnLst/>
                <a:rect l="l" t="t" r="r" b="b"/>
                <a:pathLst>
                  <a:path w="304800" h="457200" extrusionOk="0">
                    <a:moveTo>
                      <a:pt x="285750" y="57150"/>
                    </a:moveTo>
                    <a:lnTo>
                      <a:pt x="238125" y="57150"/>
                    </a:lnTo>
                    <a:cubicBezTo>
                      <a:pt x="238125" y="46673"/>
                      <a:pt x="229553" y="38100"/>
                      <a:pt x="219075" y="38100"/>
                    </a:cubicBezTo>
                    <a:lnTo>
                      <a:pt x="190500" y="38100"/>
                    </a:lnTo>
                    <a:cubicBezTo>
                      <a:pt x="190500" y="27623"/>
                      <a:pt x="186690" y="18098"/>
                      <a:pt x="179070" y="11430"/>
                    </a:cubicBezTo>
                    <a:cubicBezTo>
                      <a:pt x="172403" y="4763"/>
                      <a:pt x="162878" y="0"/>
                      <a:pt x="152400" y="0"/>
                    </a:cubicBezTo>
                    <a:cubicBezTo>
                      <a:pt x="131445" y="0"/>
                      <a:pt x="114300" y="17145"/>
                      <a:pt x="114300" y="38100"/>
                    </a:cubicBezTo>
                    <a:lnTo>
                      <a:pt x="85725" y="38100"/>
                    </a:lnTo>
                    <a:cubicBezTo>
                      <a:pt x="75248" y="38100"/>
                      <a:pt x="66675" y="46673"/>
                      <a:pt x="66675" y="57150"/>
                    </a:cubicBezTo>
                    <a:lnTo>
                      <a:pt x="19050" y="57150"/>
                    </a:lnTo>
                    <a:cubicBezTo>
                      <a:pt x="8573" y="57150"/>
                      <a:pt x="0" y="66675"/>
                      <a:pt x="0" y="77153"/>
                    </a:cubicBezTo>
                    <a:lnTo>
                      <a:pt x="0" y="436245"/>
                    </a:lnTo>
                    <a:cubicBezTo>
                      <a:pt x="0" y="447675"/>
                      <a:pt x="8573" y="457200"/>
                      <a:pt x="19050" y="457200"/>
                    </a:cubicBezTo>
                    <a:lnTo>
                      <a:pt x="285750" y="457200"/>
                    </a:lnTo>
                    <a:cubicBezTo>
                      <a:pt x="296228" y="457200"/>
                      <a:pt x="304800" y="447675"/>
                      <a:pt x="304800" y="436245"/>
                    </a:cubicBezTo>
                    <a:lnTo>
                      <a:pt x="304800" y="77153"/>
                    </a:lnTo>
                    <a:cubicBezTo>
                      <a:pt x="304800" y="66675"/>
                      <a:pt x="296228" y="57150"/>
                      <a:pt x="285750" y="57150"/>
                    </a:cubicBezTo>
                    <a:close/>
                    <a:moveTo>
                      <a:pt x="161925" y="47625"/>
                    </a:moveTo>
                    <a:cubicBezTo>
                      <a:pt x="161925" y="52388"/>
                      <a:pt x="158115" y="57150"/>
                      <a:pt x="152400" y="57150"/>
                    </a:cubicBezTo>
                    <a:cubicBezTo>
                      <a:pt x="146685" y="57150"/>
                      <a:pt x="142875" y="52388"/>
                      <a:pt x="142875" y="47625"/>
                    </a:cubicBezTo>
                    <a:cubicBezTo>
                      <a:pt x="142875" y="42863"/>
                      <a:pt x="146685" y="38100"/>
                      <a:pt x="152400" y="38100"/>
                    </a:cubicBezTo>
                    <a:cubicBezTo>
                      <a:pt x="158115" y="38100"/>
                      <a:pt x="161925" y="42863"/>
                      <a:pt x="161925" y="47625"/>
                    </a:cubicBezTo>
                    <a:close/>
                    <a:moveTo>
                      <a:pt x="266700" y="419100"/>
                    </a:moveTo>
                    <a:lnTo>
                      <a:pt x="38100" y="419100"/>
                    </a:lnTo>
                    <a:lnTo>
                      <a:pt x="38100" y="95250"/>
                    </a:lnTo>
                    <a:lnTo>
                      <a:pt x="66675" y="95250"/>
                    </a:lnTo>
                    <a:cubicBezTo>
                      <a:pt x="66675" y="105728"/>
                      <a:pt x="75248" y="114300"/>
                      <a:pt x="85725" y="114300"/>
                    </a:cubicBezTo>
                    <a:lnTo>
                      <a:pt x="219075" y="114300"/>
                    </a:lnTo>
                    <a:cubicBezTo>
                      <a:pt x="229553" y="114300"/>
                      <a:pt x="238125" y="105728"/>
                      <a:pt x="238125" y="95250"/>
                    </a:cubicBezTo>
                    <a:lnTo>
                      <a:pt x="266700" y="95250"/>
                    </a:lnTo>
                    <a:lnTo>
                      <a:pt x="266700" y="419100"/>
                    </a:ln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494;p40"/>
              <p:cNvSpPr/>
              <p:nvPr/>
            </p:nvSpPr>
            <p:spPr>
              <a:xfrm>
                <a:off x="1567809" y="3341563"/>
                <a:ext cx="43814" cy="43814"/>
              </a:xfrm>
              <a:custGeom>
                <a:avLst/>
                <a:gdLst/>
                <a:ahLst/>
                <a:cxnLst/>
                <a:rect l="l" t="t" r="r" b="b"/>
                <a:pathLst>
                  <a:path w="43814" h="43814" extrusionOk="0">
                    <a:moveTo>
                      <a:pt x="21908" y="0"/>
                    </a:moveTo>
                    <a:cubicBezTo>
                      <a:pt x="9525" y="0"/>
                      <a:pt x="0" y="9525"/>
                      <a:pt x="0" y="21907"/>
                    </a:cubicBezTo>
                    <a:cubicBezTo>
                      <a:pt x="0" y="34290"/>
                      <a:pt x="9525" y="43815"/>
                      <a:pt x="21908" y="43815"/>
                    </a:cubicBezTo>
                    <a:cubicBezTo>
                      <a:pt x="34290" y="43815"/>
                      <a:pt x="43815" y="34290"/>
                      <a:pt x="43815" y="21907"/>
                    </a:cubicBezTo>
                    <a:cubicBezTo>
                      <a:pt x="43815" y="9525"/>
                      <a:pt x="33338" y="0"/>
                      <a:pt x="21908" y="0"/>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95;p40"/>
              <p:cNvSpPr/>
              <p:nvPr/>
            </p:nvSpPr>
            <p:spPr>
              <a:xfrm>
                <a:off x="1531614" y="3164874"/>
                <a:ext cx="117157" cy="155733"/>
              </a:xfrm>
              <a:custGeom>
                <a:avLst/>
                <a:gdLst/>
                <a:ahLst/>
                <a:cxnLst/>
                <a:rect l="l" t="t" r="r" b="b"/>
                <a:pathLst>
                  <a:path w="117157" h="155733" extrusionOk="0">
                    <a:moveTo>
                      <a:pt x="69533" y="1429"/>
                    </a:moveTo>
                    <a:cubicBezTo>
                      <a:pt x="61913" y="-476"/>
                      <a:pt x="54293" y="-476"/>
                      <a:pt x="45720" y="1429"/>
                    </a:cubicBezTo>
                    <a:cubicBezTo>
                      <a:pt x="22860" y="6191"/>
                      <a:pt x="5715" y="24289"/>
                      <a:pt x="953" y="46196"/>
                    </a:cubicBezTo>
                    <a:cubicBezTo>
                      <a:pt x="0" y="48101"/>
                      <a:pt x="0" y="50006"/>
                      <a:pt x="0" y="51911"/>
                    </a:cubicBezTo>
                    <a:cubicBezTo>
                      <a:pt x="0" y="62389"/>
                      <a:pt x="8573" y="70961"/>
                      <a:pt x="19050" y="70961"/>
                    </a:cubicBezTo>
                    <a:cubicBezTo>
                      <a:pt x="28575" y="70961"/>
                      <a:pt x="37148" y="63341"/>
                      <a:pt x="38100" y="53816"/>
                    </a:cubicBezTo>
                    <a:cubicBezTo>
                      <a:pt x="38100" y="53816"/>
                      <a:pt x="38100" y="53816"/>
                      <a:pt x="38100" y="53816"/>
                    </a:cubicBezTo>
                    <a:cubicBezTo>
                      <a:pt x="40005" y="46196"/>
                      <a:pt x="45720" y="40481"/>
                      <a:pt x="53340" y="38576"/>
                    </a:cubicBezTo>
                    <a:cubicBezTo>
                      <a:pt x="56198" y="37624"/>
                      <a:pt x="59055" y="37624"/>
                      <a:pt x="61913" y="38576"/>
                    </a:cubicBezTo>
                    <a:cubicBezTo>
                      <a:pt x="69533" y="40481"/>
                      <a:pt x="76200" y="46196"/>
                      <a:pt x="78105" y="53816"/>
                    </a:cubicBezTo>
                    <a:cubicBezTo>
                      <a:pt x="78105" y="55721"/>
                      <a:pt x="78105" y="56674"/>
                      <a:pt x="78105" y="58579"/>
                    </a:cubicBezTo>
                    <a:cubicBezTo>
                      <a:pt x="78105" y="60484"/>
                      <a:pt x="78105" y="61436"/>
                      <a:pt x="78105" y="62389"/>
                    </a:cubicBezTo>
                    <a:cubicBezTo>
                      <a:pt x="76200" y="70009"/>
                      <a:pt x="70485" y="76676"/>
                      <a:pt x="62865" y="78581"/>
                    </a:cubicBezTo>
                    <a:cubicBezTo>
                      <a:pt x="61913" y="78581"/>
                      <a:pt x="60008" y="78581"/>
                      <a:pt x="59055" y="78581"/>
                    </a:cubicBezTo>
                    <a:cubicBezTo>
                      <a:pt x="48578" y="78581"/>
                      <a:pt x="40005" y="87154"/>
                      <a:pt x="40005" y="97631"/>
                    </a:cubicBezTo>
                    <a:lnTo>
                      <a:pt x="40005" y="136684"/>
                    </a:lnTo>
                    <a:cubicBezTo>
                      <a:pt x="40005" y="147161"/>
                      <a:pt x="48578" y="155734"/>
                      <a:pt x="59055" y="155734"/>
                    </a:cubicBezTo>
                    <a:cubicBezTo>
                      <a:pt x="69533" y="155734"/>
                      <a:pt x="78105" y="147161"/>
                      <a:pt x="78105" y="136684"/>
                    </a:cubicBezTo>
                    <a:lnTo>
                      <a:pt x="78105" y="112871"/>
                    </a:lnTo>
                    <a:cubicBezTo>
                      <a:pt x="97155" y="106204"/>
                      <a:pt x="112395" y="90011"/>
                      <a:pt x="116205" y="69056"/>
                    </a:cubicBezTo>
                    <a:cubicBezTo>
                      <a:pt x="117158" y="65246"/>
                      <a:pt x="117158" y="61436"/>
                      <a:pt x="117158" y="57626"/>
                    </a:cubicBezTo>
                    <a:cubicBezTo>
                      <a:pt x="117158" y="53816"/>
                      <a:pt x="117158" y="50006"/>
                      <a:pt x="116205" y="45244"/>
                    </a:cubicBezTo>
                    <a:cubicBezTo>
                      <a:pt x="110490" y="23336"/>
                      <a:pt x="92393" y="6191"/>
                      <a:pt x="69533" y="1429"/>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46" name="Google Shape;786;p41"/>
          <p:cNvGrpSpPr/>
          <p:nvPr/>
        </p:nvGrpSpPr>
        <p:grpSpPr>
          <a:xfrm>
            <a:off x="8701993" y="3791415"/>
            <a:ext cx="363585" cy="296934"/>
            <a:chOff x="3936375" y="3703750"/>
            <a:chExt cx="453050" cy="332175"/>
          </a:xfrm>
          <a:solidFill>
            <a:schemeClr val="bg1"/>
          </a:solidFill>
        </p:grpSpPr>
        <p:sp>
          <p:nvSpPr>
            <p:cNvPr id="47" name="Google Shape;787;p41"/>
            <p:cNvSpPr/>
            <p:nvPr/>
          </p:nvSpPr>
          <p:spPr>
            <a:xfrm>
              <a:off x="3936375" y="3703750"/>
              <a:ext cx="453050" cy="332175"/>
            </a:xfrm>
            <a:custGeom>
              <a:avLst/>
              <a:gdLst/>
              <a:ahLst/>
              <a:cxnLst/>
              <a:rect l="l" t="t" r="r" b="b"/>
              <a:pathLst>
                <a:path w="18122" h="13287" extrusionOk="0">
                  <a:moveTo>
                    <a:pt x="366" y="0"/>
                  </a:moveTo>
                  <a:lnTo>
                    <a:pt x="293" y="49"/>
                  </a:lnTo>
                  <a:lnTo>
                    <a:pt x="195" y="74"/>
                  </a:lnTo>
                  <a:lnTo>
                    <a:pt x="122" y="147"/>
                  </a:lnTo>
                  <a:lnTo>
                    <a:pt x="73" y="220"/>
                  </a:lnTo>
                  <a:lnTo>
                    <a:pt x="24" y="293"/>
                  </a:lnTo>
                  <a:lnTo>
                    <a:pt x="0" y="391"/>
                  </a:lnTo>
                  <a:lnTo>
                    <a:pt x="0" y="489"/>
                  </a:lnTo>
                  <a:lnTo>
                    <a:pt x="0" y="12798"/>
                  </a:lnTo>
                  <a:lnTo>
                    <a:pt x="0" y="12896"/>
                  </a:lnTo>
                  <a:lnTo>
                    <a:pt x="24"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59" y="49"/>
                  </a:lnTo>
                  <a:lnTo>
                    <a:pt x="58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8" name="Google Shape;788;p41"/>
            <p:cNvSpPr/>
            <p:nvPr/>
          </p:nvSpPr>
          <p:spPr>
            <a:xfrm>
              <a:off x="3988875" y="3864325"/>
              <a:ext cx="77575" cy="133125"/>
            </a:xfrm>
            <a:custGeom>
              <a:avLst/>
              <a:gdLst/>
              <a:ahLst/>
              <a:cxnLst/>
              <a:rect l="l" t="t" r="r" b="b"/>
              <a:pathLst>
                <a:path w="3103" h="5325" extrusionOk="0">
                  <a:moveTo>
                    <a:pt x="489" y="1"/>
                  </a:moveTo>
                  <a:lnTo>
                    <a:pt x="391" y="25"/>
                  </a:lnTo>
                  <a:lnTo>
                    <a:pt x="294" y="50"/>
                  </a:lnTo>
                  <a:lnTo>
                    <a:pt x="196" y="98"/>
                  </a:lnTo>
                  <a:lnTo>
                    <a:pt x="147" y="147"/>
                  </a:lnTo>
                  <a:lnTo>
                    <a:pt x="74" y="220"/>
                  </a:lnTo>
                  <a:lnTo>
                    <a:pt x="25" y="294"/>
                  </a:lnTo>
                  <a:lnTo>
                    <a:pt x="0" y="391"/>
                  </a:lnTo>
                  <a:lnTo>
                    <a:pt x="0" y="489"/>
                  </a:lnTo>
                  <a:lnTo>
                    <a:pt x="0" y="5325"/>
                  </a:lnTo>
                  <a:lnTo>
                    <a:pt x="3102" y="5325"/>
                  </a:lnTo>
                  <a:lnTo>
                    <a:pt x="3102" y="489"/>
                  </a:lnTo>
                  <a:lnTo>
                    <a:pt x="3102" y="391"/>
                  </a:lnTo>
                  <a:lnTo>
                    <a:pt x="3053" y="294"/>
                  </a:lnTo>
                  <a:lnTo>
                    <a:pt x="3029" y="220"/>
                  </a:lnTo>
                  <a:lnTo>
                    <a:pt x="2956" y="147"/>
                  </a:lnTo>
                  <a:lnTo>
                    <a:pt x="2882" y="98"/>
                  </a:lnTo>
                  <a:lnTo>
                    <a:pt x="2809" y="50"/>
                  </a:lnTo>
                  <a:lnTo>
                    <a:pt x="2711" y="25"/>
                  </a:lnTo>
                  <a:lnTo>
                    <a:pt x="261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9" name="Google Shape;789;p41"/>
            <p:cNvSpPr/>
            <p:nvPr/>
          </p:nvSpPr>
          <p:spPr>
            <a:xfrm>
              <a:off x="4259350" y="3864325"/>
              <a:ext cx="77575" cy="133125"/>
            </a:xfrm>
            <a:custGeom>
              <a:avLst/>
              <a:gdLst/>
              <a:ahLst/>
              <a:cxnLst/>
              <a:rect l="l" t="t" r="r" b="b"/>
              <a:pathLst>
                <a:path w="3103" h="5325" extrusionOk="0">
                  <a:moveTo>
                    <a:pt x="489" y="1"/>
                  </a:moveTo>
                  <a:lnTo>
                    <a:pt x="392" y="25"/>
                  </a:lnTo>
                  <a:lnTo>
                    <a:pt x="294" y="50"/>
                  </a:lnTo>
                  <a:lnTo>
                    <a:pt x="221" y="98"/>
                  </a:lnTo>
                  <a:lnTo>
                    <a:pt x="147" y="147"/>
                  </a:lnTo>
                  <a:lnTo>
                    <a:pt x="74" y="220"/>
                  </a:lnTo>
                  <a:lnTo>
                    <a:pt x="50" y="294"/>
                  </a:lnTo>
                  <a:lnTo>
                    <a:pt x="1" y="391"/>
                  </a:lnTo>
                  <a:lnTo>
                    <a:pt x="1" y="489"/>
                  </a:lnTo>
                  <a:lnTo>
                    <a:pt x="1" y="5325"/>
                  </a:lnTo>
                  <a:lnTo>
                    <a:pt x="3103" y="5325"/>
                  </a:lnTo>
                  <a:lnTo>
                    <a:pt x="3103" y="489"/>
                  </a:lnTo>
                  <a:lnTo>
                    <a:pt x="3103" y="391"/>
                  </a:lnTo>
                  <a:lnTo>
                    <a:pt x="3078" y="294"/>
                  </a:lnTo>
                  <a:lnTo>
                    <a:pt x="3029" y="220"/>
                  </a:lnTo>
                  <a:lnTo>
                    <a:pt x="2956" y="147"/>
                  </a:lnTo>
                  <a:lnTo>
                    <a:pt x="2907" y="98"/>
                  </a:lnTo>
                  <a:lnTo>
                    <a:pt x="2810" y="50"/>
                  </a:lnTo>
                  <a:lnTo>
                    <a:pt x="2712" y="25"/>
                  </a:lnTo>
                  <a:lnTo>
                    <a:pt x="261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0" name="Google Shape;790;p41"/>
            <p:cNvSpPr/>
            <p:nvPr/>
          </p:nvSpPr>
          <p:spPr>
            <a:xfrm>
              <a:off x="4078625" y="3717800"/>
              <a:ext cx="77575" cy="279650"/>
            </a:xfrm>
            <a:custGeom>
              <a:avLst/>
              <a:gdLst/>
              <a:ahLst/>
              <a:cxnLst/>
              <a:rect l="l" t="t" r="r" b="b"/>
              <a:pathLst>
                <a:path w="3103" h="11186" extrusionOk="0">
                  <a:moveTo>
                    <a:pt x="489" y="0"/>
                  </a:moveTo>
                  <a:lnTo>
                    <a:pt x="391" y="25"/>
                  </a:lnTo>
                  <a:lnTo>
                    <a:pt x="294" y="49"/>
                  </a:lnTo>
                  <a:lnTo>
                    <a:pt x="220" y="98"/>
                  </a:lnTo>
                  <a:lnTo>
                    <a:pt x="147" y="147"/>
                  </a:lnTo>
                  <a:lnTo>
                    <a:pt x="74" y="220"/>
                  </a:lnTo>
                  <a:lnTo>
                    <a:pt x="49" y="293"/>
                  </a:lnTo>
                  <a:lnTo>
                    <a:pt x="1" y="391"/>
                  </a:lnTo>
                  <a:lnTo>
                    <a:pt x="1" y="489"/>
                  </a:lnTo>
                  <a:lnTo>
                    <a:pt x="1" y="11186"/>
                  </a:lnTo>
                  <a:lnTo>
                    <a:pt x="3102" y="11186"/>
                  </a:lnTo>
                  <a:lnTo>
                    <a:pt x="3102" y="489"/>
                  </a:lnTo>
                  <a:lnTo>
                    <a:pt x="3102" y="391"/>
                  </a:lnTo>
                  <a:lnTo>
                    <a:pt x="3078" y="293"/>
                  </a:lnTo>
                  <a:lnTo>
                    <a:pt x="3029" y="220"/>
                  </a:lnTo>
                  <a:lnTo>
                    <a:pt x="2956" y="147"/>
                  </a:lnTo>
                  <a:lnTo>
                    <a:pt x="2907" y="98"/>
                  </a:lnTo>
                  <a:lnTo>
                    <a:pt x="2809" y="49"/>
                  </a:lnTo>
                  <a:lnTo>
                    <a:pt x="2712" y="25"/>
                  </a:lnTo>
                  <a:lnTo>
                    <a:pt x="261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1" name="Google Shape;791;p41"/>
            <p:cNvSpPr/>
            <p:nvPr/>
          </p:nvSpPr>
          <p:spPr>
            <a:xfrm>
              <a:off x="4168375" y="3788625"/>
              <a:ext cx="78175" cy="208825"/>
            </a:xfrm>
            <a:custGeom>
              <a:avLst/>
              <a:gdLst/>
              <a:ahLst/>
              <a:cxnLst/>
              <a:rect l="l" t="t" r="r" b="b"/>
              <a:pathLst>
                <a:path w="3127" h="8353" extrusionOk="0">
                  <a:moveTo>
                    <a:pt x="489" y="0"/>
                  </a:moveTo>
                  <a:lnTo>
                    <a:pt x="392" y="25"/>
                  </a:lnTo>
                  <a:lnTo>
                    <a:pt x="318" y="49"/>
                  </a:lnTo>
                  <a:lnTo>
                    <a:pt x="221" y="98"/>
                  </a:lnTo>
                  <a:lnTo>
                    <a:pt x="147" y="147"/>
                  </a:lnTo>
                  <a:lnTo>
                    <a:pt x="99" y="220"/>
                  </a:lnTo>
                  <a:lnTo>
                    <a:pt x="50" y="293"/>
                  </a:lnTo>
                  <a:lnTo>
                    <a:pt x="25" y="391"/>
                  </a:lnTo>
                  <a:lnTo>
                    <a:pt x="1" y="489"/>
                  </a:lnTo>
                  <a:lnTo>
                    <a:pt x="1" y="8353"/>
                  </a:lnTo>
                  <a:lnTo>
                    <a:pt x="3127" y="8353"/>
                  </a:lnTo>
                  <a:lnTo>
                    <a:pt x="3127" y="489"/>
                  </a:lnTo>
                  <a:lnTo>
                    <a:pt x="3103" y="391"/>
                  </a:lnTo>
                  <a:lnTo>
                    <a:pt x="3078" y="293"/>
                  </a:lnTo>
                  <a:lnTo>
                    <a:pt x="3029" y="220"/>
                  </a:lnTo>
                  <a:lnTo>
                    <a:pt x="2980" y="147"/>
                  </a:lnTo>
                  <a:lnTo>
                    <a:pt x="2907" y="98"/>
                  </a:lnTo>
                  <a:lnTo>
                    <a:pt x="2809" y="49"/>
                  </a:lnTo>
                  <a:lnTo>
                    <a:pt x="2736" y="25"/>
                  </a:lnTo>
                  <a:lnTo>
                    <a:pt x="263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Tree>
    <p:extLst>
      <p:ext uri="{BB962C8B-B14F-4D97-AF65-F5344CB8AC3E}">
        <p14:creationId xmlns:p14="http://schemas.microsoft.com/office/powerpoint/2010/main" val="144707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p:cNvPicPr>
            <a:picLocks noChangeAspect="1"/>
          </p:cNvPicPr>
          <p:nvPr/>
        </p:nvPicPr>
        <p:blipFill>
          <a:blip r:embed="rId3"/>
          <a:stretch>
            <a:fillRect/>
          </a:stretch>
        </p:blipFill>
        <p:spPr>
          <a:xfrm>
            <a:off x="0" y="268467"/>
            <a:ext cx="9144000" cy="4726360"/>
          </a:xfrm>
          <a:prstGeom prst="rect">
            <a:avLst/>
          </a:prstGeom>
        </p:spPr>
      </p:pic>
    </p:spTree>
    <p:extLst>
      <p:ext uri="{BB962C8B-B14F-4D97-AF65-F5344CB8AC3E}">
        <p14:creationId xmlns:p14="http://schemas.microsoft.com/office/powerpoint/2010/main" val="37016765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9"/>
          <p:cNvSpPr txBox="1">
            <a:spLocks noGrp="1"/>
          </p:cNvSpPr>
          <p:nvPr>
            <p:ph type="ctrTitle" idx="4294967295"/>
          </p:nvPr>
        </p:nvSpPr>
        <p:spPr>
          <a:xfrm>
            <a:off x="6953354" y="904294"/>
            <a:ext cx="1436563" cy="8949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 sz="2000" dirty="0">
                <a:solidFill>
                  <a:srgbClr val="AB1638"/>
                </a:solidFill>
              </a:rPr>
              <a:t>24 minutes</a:t>
            </a:r>
            <a:endParaRPr sz="2000" dirty="0">
              <a:solidFill>
                <a:srgbClr val="AB1638"/>
              </a:solidFill>
            </a:endParaRPr>
          </a:p>
        </p:txBody>
      </p:sp>
      <p:sp>
        <p:nvSpPr>
          <p:cNvPr id="256" name="Google Shape;256;p29"/>
          <p:cNvSpPr txBox="1">
            <a:spLocks noGrp="1"/>
          </p:cNvSpPr>
          <p:nvPr>
            <p:ph type="ctrTitle" idx="4294967295"/>
          </p:nvPr>
        </p:nvSpPr>
        <p:spPr>
          <a:xfrm>
            <a:off x="6868837" y="3533187"/>
            <a:ext cx="1490461" cy="8949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GB" sz="1800" dirty="0">
                <a:solidFill>
                  <a:schemeClr val="accent1"/>
                </a:solidFill>
              </a:rPr>
              <a:t>A</a:t>
            </a:r>
            <a:r>
              <a:rPr lang="en" sz="1800" dirty="0">
                <a:solidFill>
                  <a:schemeClr val="accent1"/>
                </a:solidFill>
              </a:rPr>
              <a:t>ssociated with tables, charts and/or graphs</a:t>
            </a:r>
            <a:endParaRPr sz="1800" dirty="0">
              <a:solidFill>
                <a:schemeClr val="accent1"/>
              </a:solidFill>
            </a:endParaRPr>
          </a:p>
        </p:txBody>
      </p:sp>
      <p:sp>
        <p:nvSpPr>
          <p:cNvPr id="258" name="Google Shape;258;p29"/>
          <p:cNvSpPr txBox="1">
            <a:spLocks noGrp="1"/>
          </p:cNvSpPr>
          <p:nvPr>
            <p:ph type="ctrTitle" idx="4294967295"/>
          </p:nvPr>
        </p:nvSpPr>
        <p:spPr>
          <a:xfrm>
            <a:off x="6950901" y="2218741"/>
            <a:ext cx="1408399" cy="8949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 sz="2000" dirty="0">
                <a:solidFill>
                  <a:schemeClr val="accent4"/>
                </a:solidFill>
              </a:rPr>
              <a:t>36 questions</a:t>
            </a:r>
            <a:endParaRPr sz="2000" dirty="0">
              <a:solidFill>
                <a:schemeClr val="accent4"/>
              </a:solidFill>
            </a:endParaRPr>
          </a:p>
        </p:txBody>
      </p:sp>
      <p:grpSp>
        <p:nvGrpSpPr>
          <p:cNvPr id="6" name="Group 5"/>
          <p:cNvGrpSpPr/>
          <p:nvPr/>
        </p:nvGrpSpPr>
        <p:grpSpPr>
          <a:xfrm>
            <a:off x="8506768" y="945900"/>
            <a:ext cx="749400" cy="749400"/>
            <a:chOff x="8506768" y="945900"/>
            <a:chExt cx="749400" cy="749400"/>
          </a:xfrm>
        </p:grpSpPr>
        <p:sp>
          <p:nvSpPr>
            <p:cNvPr id="261" name="Google Shape;261;p29"/>
            <p:cNvSpPr/>
            <p:nvPr/>
          </p:nvSpPr>
          <p:spPr>
            <a:xfrm rot="10800000" flipH="1">
              <a:off x="8506768" y="945900"/>
              <a:ext cx="749400" cy="749400"/>
            </a:xfrm>
            <a:prstGeom prst="chord">
              <a:avLst>
                <a:gd name="adj1" fmla="val 2700000"/>
                <a:gd name="adj2" fmla="val 18900274"/>
              </a:avLst>
            </a:prstGeom>
            <a:solidFill>
              <a:srgbClr val="AB1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 name="Google Shape;650;p41"/>
            <p:cNvGrpSpPr/>
            <p:nvPr/>
          </p:nvGrpSpPr>
          <p:grpSpPr>
            <a:xfrm flipH="1">
              <a:off x="8715565" y="1167711"/>
              <a:ext cx="331808" cy="331307"/>
              <a:chOff x="6660750" y="298550"/>
              <a:chExt cx="396900" cy="396300"/>
            </a:xfrm>
            <a:solidFill>
              <a:schemeClr val="bg1"/>
            </a:solidFill>
          </p:grpSpPr>
          <p:sp>
            <p:nvSpPr>
              <p:cNvPr id="27" name="Google Shape;651;p41"/>
              <p:cNvSpPr/>
              <p:nvPr/>
            </p:nvSpPr>
            <p:spPr>
              <a:xfrm>
                <a:off x="6660750" y="298550"/>
                <a:ext cx="396900" cy="396300"/>
              </a:xfrm>
              <a:custGeom>
                <a:avLst/>
                <a:gdLst/>
                <a:ahLst/>
                <a:cxnLst/>
                <a:rect l="l" t="t" r="r" b="b"/>
                <a:pathLst>
                  <a:path w="15876" h="15852" extrusionOk="0">
                    <a:moveTo>
                      <a:pt x="8304" y="978"/>
                    </a:moveTo>
                    <a:lnTo>
                      <a:pt x="8646" y="1002"/>
                    </a:lnTo>
                    <a:lnTo>
                      <a:pt x="8988" y="1051"/>
                    </a:lnTo>
                    <a:lnTo>
                      <a:pt x="9330" y="1100"/>
                    </a:lnTo>
                    <a:lnTo>
                      <a:pt x="9672" y="1198"/>
                    </a:lnTo>
                    <a:lnTo>
                      <a:pt x="10014" y="1271"/>
                    </a:lnTo>
                    <a:lnTo>
                      <a:pt x="10332" y="1393"/>
                    </a:lnTo>
                    <a:lnTo>
                      <a:pt x="10649" y="1515"/>
                    </a:lnTo>
                    <a:lnTo>
                      <a:pt x="10942" y="1662"/>
                    </a:lnTo>
                    <a:lnTo>
                      <a:pt x="11260" y="1808"/>
                    </a:lnTo>
                    <a:lnTo>
                      <a:pt x="11553" y="1979"/>
                    </a:lnTo>
                    <a:lnTo>
                      <a:pt x="11821" y="2150"/>
                    </a:lnTo>
                    <a:lnTo>
                      <a:pt x="12090" y="2346"/>
                    </a:lnTo>
                    <a:lnTo>
                      <a:pt x="12359" y="2565"/>
                    </a:lnTo>
                    <a:lnTo>
                      <a:pt x="12603" y="2785"/>
                    </a:lnTo>
                    <a:lnTo>
                      <a:pt x="12847" y="3005"/>
                    </a:lnTo>
                    <a:lnTo>
                      <a:pt x="13091" y="3249"/>
                    </a:lnTo>
                    <a:lnTo>
                      <a:pt x="13311" y="3493"/>
                    </a:lnTo>
                    <a:lnTo>
                      <a:pt x="13507" y="3762"/>
                    </a:lnTo>
                    <a:lnTo>
                      <a:pt x="13702" y="4031"/>
                    </a:lnTo>
                    <a:lnTo>
                      <a:pt x="13897" y="4324"/>
                    </a:lnTo>
                    <a:lnTo>
                      <a:pt x="14044" y="4617"/>
                    </a:lnTo>
                    <a:lnTo>
                      <a:pt x="14215" y="4910"/>
                    </a:lnTo>
                    <a:lnTo>
                      <a:pt x="14337" y="5227"/>
                    </a:lnTo>
                    <a:lnTo>
                      <a:pt x="14483" y="5545"/>
                    </a:lnTo>
                    <a:lnTo>
                      <a:pt x="14581" y="5862"/>
                    </a:lnTo>
                    <a:lnTo>
                      <a:pt x="14679" y="6180"/>
                    </a:lnTo>
                    <a:lnTo>
                      <a:pt x="14752" y="6522"/>
                    </a:lnTo>
                    <a:lnTo>
                      <a:pt x="14825" y="6864"/>
                    </a:lnTo>
                    <a:lnTo>
                      <a:pt x="14850" y="7206"/>
                    </a:lnTo>
                    <a:lnTo>
                      <a:pt x="14899" y="7572"/>
                    </a:lnTo>
                    <a:lnTo>
                      <a:pt x="14899" y="7938"/>
                    </a:lnTo>
                    <a:lnTo>
                      <a:pt x="14899" y="8280"/>
                    </a:lnTo>
                    <a:lnTo>
                      <a:pt x="14850" y="8647"/>
                    </a:lnTo>
                    <a:lnTo>
                      <a:pt x="14825" y="8989"/>
                    </a:lnTo>
                    <a:lnTo>
                      <a:pt x="14752" y="9331"/>
                    </a:lnTo>
                    <a:lnTo>
                      <a:pt x="14679" y="9672"/>
                    </a:lnTo>
                    <a:lnTo>
                      <a:pt x="14581" y="9990"/>
                    </a:lnTo>
                    <a:lnTo>
                      <a:pt x="14483" y="10307"/>
                    </a:lnTo>
                    <a:lnTo>
                      <a:pt x="14337" y="10625"/>
                    </a:lnTo>
                    <a:lnTo>
                      <a:pt x="14215" y="10942"/>
                    </a:lnTo>
                    <a:lnTo>
                      <a:pt x="14044" y="11236"/>
                    </a:lnTo>
                    <a:lnTo>
                      <a:pt x="13897" y="11529"/>
                    </a:lnTo>
                    <a:lnTo>
                      <a:pt x="13702" y="11822"/>
                    </a:lnTo>
                    <a:lnTo>
                      <a:pt x="13507" y="12090"/>
                    </a:lnTo>
                    <a:lnTo>
                      <a:pt x="13311" y="12359"/>
                    </a:lnTo>
                    <a:lnTo>
                      <a:pt x="13091" y="12603"/>
                    </a:lnTo>
                    <a:lnTo>
                      <a:pt x="12847" y="12847"/>
                    </a:lnTo>
                    <a:lnTo>
                      <a:pt x="12603" y="13067"/>
                    </a:lnTo>
                    <a:lnTo>
                      <a:pt x="12359" y="13287"/>
                    </a:lnTo>
                    <a:lnTo>
                      <a:pt x="12090" y="13507"/>
                    </a:lnTo>
                    <a:lnTo>
                      <a:pt x="11821" y="13702"/>
                    </a:lnTo>
                    <a:lnTo>
                      <a:pt x="11553" y="13873"/>
                    </a:lnTo>
                    <a:lnTo>
                      <a:pt x="11260" y="14044"/>
                    </a:lnTo>
                    <a:lnTo>
                      <a:pt x="10942" y="14191"/>
                    </a:lnTo>
                    <a:lnTo>
                      <a:pt x="10649" y="14337"/>
                    </a:lnTo>
                    <a:lnTo>
                      <a:pt x="10332" y="14459"/>
                    </a:lnTo>
                    <a:lnTo>
                      <a:pt x="10014" y="14581"/>
                    </a:lnTo>
                    <a:lnTo>
                      <a:pt x="9672" y="14655"/>
                    </a:lnTo>
                    <a:lnTo>
                      <a:pt x="9330" y="14752"/>
                    </a:lnTo>
                    <a:lnTo>
                      <a:pt x="8988" y="14801"/>
                    </a:lnTo>
                    <a:lnTo>
                      <a:pt x="8646" y="14850"/>
                    </a:lnTo>
                    <a:lnTo>
                      <a:pt x="8304" y="14875"/>
                    </a:lnTo>
                    <a:lnTo>
                      <a:pt x="7572" y="14875"/>
                    </a:lnTo>
                    <a:lnTo>
                      <a:pt x="7230" y="14850"/>
                    </a:lnTo>
                    <a:lnTo>
                      <a:pt x="6888" y="14801"/>
                    </a:lnTo>
                    <a:lnTo>
                      <a:pt x="6546" y="14752"/>
                    </a:lnTo>
                    <a:lnTo>
                      <a:pt x="6204" y="14655"/>
                    </a:lnTo>
                    <a:lnTo>
                      <a:pt x="5862" y="14581"/>
                    </a:lnTo>
                    <a:lnTo>
                      <a:pt x="5545" y="14459"/>
                    </a:lnTo>
                    <a:lnTo>
                      <a:pt x="5227" y="14337"/>
                    </a:lnTo>
                    <a:lnTo>
                      <a:pt x="4934" y="14191"/>
                    </a:lnTo>
                    <a:lnTo>
                      <a:pt x="4617" y="14044"/>
                    </a:lnTo>
                    <a:lnTo>
                      <a:pt x="4324" y="13873"/>
                    </a:lnTo>
                    <a:lnTo>
                      <a:pt x="4055" y="13702"/>
                    </a:lnTo>
                    <a:lnTo>
                      <a:pt x="3786" y="13507"/>
                    </a:lnTo>
                    <a:lnTo>
                      <a:pt x="3518" y="13287"/>
                    </a:lnTo>
                    <a:lnTo>
                      <a:pt x="3273" y="13067"/>
                    </a:lnTo>
                    <a:lnTo>
                      <a:pt x="3029" y="12847"/>
                    </a:lnTo>
                    <a:lnTo>
                      <a:pt x="2785" y="12603"/>
                    </a:lnTo>
                    <a:lnTo>
                      <a:pt x="2565" y="12359"/>
                    </a:lnTo>
                    <a:lnTo>
                      <a:pt x="2370" y="12090"/>
                    </a:lnTo>
                    <a:lnTo>
                      <a:pt x="2174" y="11822"/>
                    </a:lnTo>
                    <a:lnTo>
                      <a:pt x="1979" y="11529"/>
                    </a:lnTo>
                    <a:lnTo>
                      <a:pt x="1832" y="11236"/>
                    </a:lnTo>
                    <a:lnTo>
                      <a:pt x="1661" y="10942"/>
                    </a:lnTo>
                    <a:lnTo>
                      <a:pt x="1539" y="10625"/>
                    </a:lnTo>
                    <a:lnTo>
                      <a:pt x="1393" y="10307"/>
                    </a:lnTo>
                    <a:lnTo>
                      <a:pt x="1295" y="9990"/>
                    </a:lnTo>
                    <a:lnTo>
                      <a:pt x="1197" y="9672"/>
                    </a:lnTo>
                    <a:lnTo>
                      <a:pt x="1124" y="9331"/>
                    </a:lnTo>
                    <a:lnTo>
                      <a:pt x="1051" y="8989"/>
                    </a:lnTo>
                    <a:lnTo>
                      <a:pt x="1026" y="8647"/>
                    </a:lnTo>
                    <a:lnTo>
                      <a:pt x="978" y="8280"/>
                    </a:lnTo>
                    <a:lnTo>
                      <a:pt x="978" y="7938"/>
                    </a:lnTo>
                    <a:lnTo>
                      <a:pt x="978" y="7572"/>
                    </a:lnTo>
                    <a:lnTo>
                      <a:pt x="1026" y="7206"/>
                    </a:lnTo>
                    <a:lnTo>
                      <a:pt x="1051" y="6864"/>
                    </a:lnTo>
                    <a:lnTo>
                      <a:pt x="1124" y="6522"/>
                    </a:lnTo>
                    <a:lnTo>
                      <a:pt x="1197" y="6180"/>
                    </a:lnTo>
                    <a:lnTo>
                      <a:pt x="1295" y="5862"/>
                    </a:lnTo>
                    <a:lnTo>
                      <a:pt x="1393" y="5545"/>
                    </a:lnTo>
                    <a:lnTo>
                      <a:pt x="1539" y="5227"/>
                    </a:lnTo>
                    <a:lnTo>
                      <a:pt x="1661" y="4910"/>
                    </a:lnTo>
                    <a:lnTo>
                      <a:pt x="1832" y="4617"/>
                    </a:lnTo>
                    <a:lnTo>
                      <a:pt x="1979" y="4324"/>
                    </a:lnTo>
                    <a:lnTo>
                      <a:pt x="2174" y="4031"/>
                    </a:lnTo>
                    <a:lnTo>
                      <a:pt x="2370" y="3762"/>
                    </a:lnTo>
                    <a:lnTo>
                      <a:pt x="2565" y="3493"/>
                    </a:lnTo>
                    <a:lnTo>
                      <a:pt x="2785" y="3249"/>
                    </a:lnTo>
                    <a:lnTo>
                      <a:pt x="3029" y="3005"/>
                    </a:lnTo>
                    <a:lnTo>
                      <a:pt x="3273" y="2785"/>
                    </a:lnTo>
                    <a:lnTo>
                      <a:pt x="3518" y="2565"/>
                    </a:lnTo>
                    <a:lnTo>
                      <a:pt x="3786" y="2346"/>
                    </a:lnTo>
                    <a:lnTo>
                      <a:pt x="4055" y="2150"/>
                    </a:lnTo>
                    <a:lnTo>
                      <a:pt x="4324" y="1979"/>
                    </a:lnTo>
                    <a:lnTo>
                      <a:pt x="4617" y="1808"/>
                    </a:lnTo>
                    <a:lnTo>
                      <a:pt x="4934" y="1662"/>
                    </a:lnTo>
                    <a:lnTo>
                      <a:pt x="5227" y="1515"/>
                    </a:lnTo>
                    <a:lnTo>
                      <a:pt x="5545" y="1393"/>
                    </a:lnTo>
                    <a:lnTo>
                      <a:pt x="5862" y="1271"/>
                    </a:lnTo>
                    <a:lnTo>
                      <a:pt x="6204" y="1198"/>
                    </a:lnTo>
                    <a:lnTo>
                      <a:pt x="6546" y="1100"/>
                    </a:lnTo>
                    <a:lnTo>
                      <a:pt x="6888" y="1051"/>
                    </a:lnTo>
                    <a:lnTo>
                      <a:pt x="7230" y="1002"/>
                    </a:lnTo>
                    <a:lnTo>
                      <a:pt x="7572" y="978"/>
                    </a:lnTo>
                    <a:close/>
                    <a:moveTo>
                      <a:pt x="7523" y="1"/>
                    </a:moveTo>
                    <a:lnTo>
                      <a:pt x="7132" y="25"/>
                    </a:lnTo>
                    <a:lnTo>
                      <a:pt x="6741" y="74"/>
                    </a:lnTo>
                    <a:lnTo>
                      <a:pt x="6351" y="147"/>
                    </a:lnTo>
                    <a:lnTo>
                      <a:pt x="5960" y="245"/>
                    </a:lnTo>
                    <a:lnTo>
                      <a:pt x="5569" y="343"/>
                    </a:lnTo>
                    <a:lnTo>
                      <a:pt x="5203" y="465"/>
                    </a:lnTo>
                    <a:lnTo>
                      <a:pt x="4861" y="611"/>
                    </a:lnTo>
                    <a:lnTo>
                      <a:pt x="4494" y="782"/>
                    </a:lnTo>
                    <a:lnTo>
                      <a:pt x="4153" y="953"/>
                    </a:lnTo>
                    <a:lnTo>
                      <a:pt x="3835" y="1149"/>
                    </a:lnTo>
                    <a:lnTo>
                      <a:pt x="3493" y="1344"/>
                    </a:lnTo>
                    <a:lnTo>
                      <a:pt x="3200" y="1564"/>
                    </a:lnTo>
                    <a:lnTo>
                      <a:pt x="2883" y="1808"/>
                    </a:lnTo>
                    <a:lnTo>
                      <a:pt x="2614" y="2052"/>
                    </a:lnTo>
                    <a:lnTo>
                      <a:pt x="2321" y="2321"/>
                    </a:lnTo>
                    <a:lnTo>
                      <a:pt x="2077" y="2590"/>
                    </a:lnTo>
                    <a:lnTo>
                      <a:pt x="1808" y="2883"/>
                    </a:lnTo>
                    <a:lnTo>
                      <a:pt x="1588" y="3176"/>
                    </a:lnTo>
                    <a:lnTo>
                      <a:pt x="1368" y="3493"/>
                    </a:lnTo>
                    <a:lnTo>
                      <a:pt x="1149" y="3811"/>
                    </a:lnTo>
                    <a:lnTo>
                      <a:pt x="953" y="4153"/>
                    </a:lnTo>
                    <a:lnTo>
                      <a:pt x="782" y="4495"/>
                    </a:lnTo>
                    <a:lnTo>
                      <a:pt x="636" y="4837"/>
                    </a:lnTo>
                    <a:lnTo>
                      <a:pt x="489" y="5203"/>
                    </a:lnTo>
                    <a:lnTo>
                      <a:pt x="367" y="5569"/>
                    </a:lnTo>
                    <a:lnTo>
                      <a:pt x="245" y="5936"/>
                    </a:lnTo>
                    <a:lnTo>
                      <a:pt x="172" y="6326"/>
                    </a:lnTo>
                    <a:lnTo>
                      <a:pt x="98" y="6717"/>
                    </a:lnTo>
                    <a:lnTo>
                      <a:pt x="49" y="7108"/>
                    </a:lnTo>
                    <a:lnTo>
                      <a:pt x="25" y="7523"/>
                    </a:lnTo>
                    <a:lnTo>
                      <a:pt x="1" y="7938"/>
                    </a:lnTo>
                    <a:lnTo>
                      <a:pt x="25" y="8329"/>
                    </a:lnTo>
                    <a:lnTo>
                      <a:pt x="49" y="8744"/>
                    </a:lnTo>
                    <a:lnTo>
                      <a:pt x="98" y="9135"/>
                    </a:lnTo>
                    <a:lnTo>
                      <a:pt x="172" y="9526"/>
                    </a:lnTo>
                    <a:lnTo>
                      <a:pt x="245" y="9917"/>
                    </a:lnTo>
                    <a:lnTo>
                      <a:pt x="367" y="10283"/>
                    </a:lnTo>
                    <a:lnTo>
                      <a:pt x="489" y="10649"/>
                    </a:lnTo>
                    <a:lnTo>
                      <a:pt x="636" y="11016"/>
                    </a:lnTo>
                    <a:lnTo>
                      <a:pt x="782" y="11358"/>
                    </a:lnTo>
                    <a:lnTo>
                      <a:pt x="953" y="11700"/>
                    </a:lnTo>
                    <a:lnTo>
                      <a:pt x="1149" y="12041"/>
                    </a:lnTo>
                    <a:lnTo>
                      <a:pt x="1368" y="12359"/>
                    </a:lnTo>
                    <a:lnTo>
                      <a:pt x="1588" y="12676"/>
                    </a:lnTo>
                    <a:lnTo>
                      <a:pt x="1808" y="12970"/>
                    </a:lnTo>
                    <a:lnTo>
                      <a:pt x="2077" y="13263"/>
                    </a:lnTo>
                    <a:lnTo>
                      <a:pt x="2321" y="13531"/>
                    </a:lnTo>
                    <a:lnTo>
                      <a:pt x="2614" y="13800"/>
                    </a:lnTo>
                    <a:lnTo>
                      <a:pt x="2883" y="14044"/>
                    </a:lnTo>
                    <a:lnTo>
                      <a:pt x="3200" y="14288"/>
                    </a:lnTo>
                    <a:lnTo>
                      <a:pt x="3493" y="14508"/>
                    </a:lnTo>
                    <a:lnTo>
                      <a:pt x="3835" y="14704"/>
                    </a:lnTo>
                    <a:lnTo>
                      <a:pt x="4153" y="14899"/>
                    </a:lnTo>
                    <a:lnTo>
                      <a:pt x="4494" y="15070"/>
                    </a:lnTo>
                    <a:lnTo>
                      <a:pt x="4861" y="15241"/>
                    </a:lnTo>
                    <a:lnTo>
                      <a:pt x="5203" y="15387"/>
                    </a:lnTo>
                    <a:lnTo>
                      <a:pt x="5569" y="15510"/>
                    </a:lnTo>
                    <a:lnTo>
                      <a:pt x="5960" y="15607"/>
                    </a:lnTo>
                    <a:lnTo>
                      <a:pt x="6351" y="15705"/>
                    </a:lnTo>
                    <a:lnTo>
                      <a:pt x="6741" y="15778"/>
                    </a:lnTo>
                    <a:lnTo>
                      <a:pt x="7132" y="15827"/>
                    </a:lnTo>
                    <a:lnTo>
                      <a:pt x="7523" y="15851"/>
                    </a:lnTo>
                    <a:lnTo>
                      <a:pt x="8353" y="15851"/>
                    </a:lnTo>
                    <a:lnTo>
                      <a:pt x="8744" y="15827"/>
                    </a:lnTo>
                    <a:lnTo>
                      <a:pt x="9135" y="15778"/>
                    </a:lnTo>
                    <a:lnTo>
                      <a:pt x="9526" y="15705"/>
                    </a:lnTo>
                    <a:lnTo>
                      <a:pt x="9916" y="15607"/>
                    </a:lnTo>
                    <a:lnTo>
                      <a:pt x="10307" y="15510"/>
                    </a:lnTo>
                    <a:lnTo>
                      <a:pt x="10673" y="15387"/>
                    </a:lnTo>
                    <a:lnTo>
                      <a:pt x="11015" y="15241"/>
                    </a:lnTo>
                    <a:lnTo>
                      <a:pt x="11382" y="15070"/>
                    </a:lnTo>
                    <a:lnTo>
                      <a:pt x="11724" y="14899"/>
                    </a:lnTo>
                    <a:lnTo>
                      <a:pt x="12041" y="14704"/>
                    </a:lnTo>
                    <a:lnTo>
                      <a:pt x="12383" y="14508"/>
                    </a:lnTo>
                    <a:lnTo>
                      <a:pt x="12676" y="14288"/>
                    </a:lnTo>
                    <a:lnTo>
                      <a:pt x="12994" y="14044"/>
                    </a:lnTo>
                    <a:lnTo>
                      <a:pt x="13262" y="13800"/>
                    </a:lnTo>
                    <a:lnTo>
                      <a:pt x="13555" y="13531"/>
                    </a:lnTo>
                    <a:lnTo>
                      <a:pt x="13800" y="13263"/>
                    </a:lnTo>
                    <a:lnTo>
                      <a:pt x="14068" y="12970"/>
                    </a:lnTo>
                    <a:lnTo>
                      <a:pt x="14288" y="12676"/>
                    </a:lnTo>
                    <a:lnTo>
                      <a:pt x="14508" y="12359"/>
                    </a:lnTo>
                    <a:lnTo>
                      <a:pt x="14728" y="12041"/>
                    </a:lnTo>
                    <a:lnTo>
                      <a:pt x="14923" y="11700"/>
                    </a:lnTo>
                    <a:lnTo>
                      <a:pt x="15094" y="11358"/>
                    </a:lnTo>
                    <a:lnTo>
                      <a:pt x="15241" y="11016"/>
                    </a:lnTo>
                    <a:lnTo>
                      <a:pt x="15387" y="10649"/>
                    </a:lnTo>
                    <a:lnTo>
                      <a:pt x="15509" y="10283"/>
                    </a:lnTo>
                    <a:lnTo>
                      <a:pt x="15631" y="9917"/>
                    </a:lnTo>
                    <a:lnTo>
                      <a:pt x="15705" y="9526"/>
                    </a:lnTo>
                    <a:lnTo>
                      <a:pt x="15778" y="9135"/>
                    </a:lnTo>
                    <a:lnTo>
                      <a:pt x="15827" y="8744"/>
                    </a:lnTo>
                    <a:lnTo>
                      <a:pt x="15851" y="8329"/>
                    </a:lnTo>
                    <a:lnTo>
                      <a:pt x="15876" y="7938"/>
                    </a:lnTo>
                    <a:lnTo>
                      <a:pt x="15851" y="7523"/>
                    </a:lnTo>
                    <a:lnTo>
                      <a:pt x="15827" y="7108"/>
                    </a:lnTo>
                    <a:lnTo>
                      <a:pt x="15778" y="6717"/>
                    </a:lnTo>
                    <a:lnTo>
                      <a:pt x="15705" y="6326"/>
                    </a:lnTo>
                    <a:lnTo>
                      <a:pt x="15631" y="5936"/>
                    </a:lnTo>
                    <a:lnTo>
                      <a:pt x="15509" y="5569"/>
                    </a:lnTo>
                    <a:lnTo>
                      <a:pt x="15387" y="5203"/>
                    </a:lnTo>
                    <a:lnTo>
                      <a:pt x="15241" y="4837"/>
                    </a:lnTo>
                    <a:lnTo>
                      <a:pt x="15094" y="4495"/>
                    </a:lnTo>
                    <a:lnTo>
                      <a:pt x="14923" y="4153"/>
                    </a:lnTo>
                    <a:lnTo>
                      <a:pt x="14728" y="3811"/>
                    </a:lnTo>
                    <a:lnTo>
                      <a:pt x="14508" y="3493"/>
                    </a:lnTo>
                    <a:lnTo>
                      <a:pt x="14288" y="3176"/>
                    </a:lnTo>
                    <a:lnTo>
                      <a:pt x="14068" y="2883"/>
                    </a:lnTo>
                    <a:lnTo>
                      <a:pt x="13800" y="2590"/>
                    </a:lnTo>
                    <a:lnTo>
                      <a:pt x="13555" y="2321"/>
                    </a:lnTo>
                    <a:lnTo>
                      <a:pt x="13262" y="2052"/>
                    </a:lnTo>
                    <a:lnTo>
                      <a:pt x="12994" y="1808"/>
                    </a:lnTo>
                    <a:lnTo>
                      <a:pt x="12676" y="1564"/>
                    </a:lnTo>
                    <a:lnTo>
                      <a:pt x="12383" y="1344"/>
                    </a:lnTo>
                    <a:lnTo>
                      <a:pt x="12041" y="1149"/>
                    </a:lnTo>
                    <a:lnTo>
                      <a:pt x="11724" y="953"/>
                    </a:lnTo>
                    <a:lnTo>
                      <a:pt x="11382" y="782"/>
                    </a:lnTo>
                    <a:lnTo>
                      <a:pt x="11015" y="611"/>
                    </a:lnTo>
                    <a:lnTo>
                      <a:pt x="10673" y="465"/>
                    </a:lnTo>
                    <a:lnTo>
                      <a:pt x="10307" y="343"/>
                    </a:lnTo>
                    <a:lnTo>
                      <a:pt x="9916" y="245"/>
                    </a:lnTo>
                    <a:lnTo>
                      <a:pt x="9526" y="147"/>
                    </a:lnTo>
                    <a:lnTo>
                      <a:pt x="9135" y="74"/>
                    </a:lnTo>
                    <a:lnTo>
                      <a:pt x="8744" y="25"/>
                    </a:lnTo>
                    <a:lnTo>
                      <a:pt x="835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8" name="Google Shape;652;p41"/>
              <p:cNvSpPr/>
              <p:nvPr/>
            </p:nvSpPr>
            <p:spPr>
              <a:xfrm>
                <a:off x="6697400" y="335200"/>
                <a:ext cx="323625" cy="323025"/>
              </a:xfrm>
              <a:custGeom>
                <a:avLst/>
                <a:gdLst/>
                <a:ahLst/>
                <a:cxnLst/>
                <a:rect l="l" t="t" r="r" b="b"/>
                <a:pathLst>
                  <a:path w="12945" h="12921" extrusionOk="0">
                    <a:moveTo>
                      <a:pt x="6472" y="1319"/>
                    </a:moveTo>
                    <a:lnTo>
                      <a:pt x="6545" y="1344"/>
                    </a:lnTo>
                    <a:lnTo>
                      <a:pt x="6619" y="1368"/>
                    </a:lnTo>
                    <a:lnTo>
                      <a:pt x="6741" y="1441"/>
                    </a:lnTo>
                    <a:lnTo>
                      <a:pt x="6838" y="1563"/>
                    </a:lnTo>
                    <a:lnTo>
                      <a:pt x="6863" y="1637"/>
                    </a:lnTo>
                    <a:lnTo>
                      <a:pt x="6863" y="1710"/>
                    </a:lnTo>
                    <a:lnTo>
                      <a:pt x="6863" y="6301"/>
                    </a:lnTo>
                    <a:lnTo>
                      <a:pt x="9061" y="8475"/>
                    </a:lnTo>
                    <a:lnTo>
                      <a:pt x="9110" y="8548"/>
                    </a:lnTo>
                    <a:lnTo>
                      <a:pt x="9134" y="8622"/>
                    </a:lnTo>
                    <a:lnTo>
                      <a:pt x="9159" y="8768"/>
                    </a:lnTo>
                    <a:lnTo>
                      <a:pt x="9134" y="8915"/>
                    </a:lnTo>
                    <a:lnTo>
                      <a:pt x="9110" y="8988"/>
                    </a:lnTo>
                    <a:lnTo>
                      <a:pt x="9061" y="9037"/>
                    </a:lnTo>
                    <a:lnTo>
                      <a:pt x="8988" y="9086"/>
                    </a:lnTo>
                    <a:lnTo>
                      <a:pt x="8914" y="9135"/>
                    </a:lnTo>
                    <a:lnTo>
                      <a:pt x="8768" y="9159"/>
                    </a:lnTo>
                    <a:lnTo>
                      <a:pt x="8621" y="9135"/>
                    </a:lnTo>
                    <a:lnTo>
                      <a:pt x="8548" y="9086"/>
                    </a:lnTo>
                    <a:lnTo>
                      <a:pt x="8499" y="9037"/>
                    </a:lnTo>
                    <a:lnTo>
                      <a:pt x="6203" y="6741"/>
                    </a:lnTo>
                    <a:lnTo>
                      <a:pt x="6130" y="6595"/>
                    </a:lnTo>
                    <a:lnTo>
                      <a:pt x="6081" y="6472"/>
                    </a:lnTo>
                    <a:lnTo>
                      <a:pt x="6081" y="1710"/>
                    </a:lnTo>
                    <a:lnTo>
                      <a:pt x="6081" y="1637"/>
                    </a:lnTo>
                    <a:lnTo>
                      <a:pt x="6106" y="1563"/>
                    </a:lnTo>
                    <a:lnTo>
                      <a:pt x="6203" y="1441"/>
                    </a:lnTo>
                    <a:lnTo>
                      <a:pt x="6326" y="1368"/>
                    </a:lnTo>
                    <a:lnTo>
                      <a:pt x="6399" y="1344"/>
                    </a:lnTo>
                    <a:lnTo>
                      <a:pt x="6472" y="1319"/>
                    </a:lnTo>
                    <a:close/>
                    <a:moveTo>
                      <a:pt x="6228" y="0"/>
                    </a:moveTo>
                    <a:lnTo>
                      <a:pt x="5862" y="25"/>
                    </a:lnTo>
                    <a:lnTo>
                      <a:pt x="5495" y="74"/>
                    </a:lnTo>
                    <a:lnTo>
                      <a:pt x="5129" y="122"/>
                    </a:lnTo>
                    <a:lnTo>
                      <a:pt x="4787" y="220"/>
                    </a:lnTo>
                    <a:lnTo>
                      <a:pt x="4445" y="318"/>
                    </a:lnTo>
                    <a:lnTo>
                      <a:pt x="4103" y="440"/>
                    </a:lnTo>
                    <a:lnTo>
                      <a:pt x="3761" y="586"/>
                    </a:lnTo>
                    <a:lnTo>
                      <a:pt x="3444" y="733"/>
                    </a:lnTo>
                    <a:lnTo>
                      <a:pt x="3639" y="1050"/>
                    </a:lnTo>
                    <a:lnTo>
                      <a:pt x="3663" y="1148"/>
                    </a:lnTo>
                    <a:lnTo>
                      <a:pt x="3663" y="1246"/>
                    </a:lnTo>
                    <a:lnTo>
                      <a:pt x="3615" y="1344"/>
                    </a:lnTo>
                    <a:lnTo>
                      <a:pt x="3541" y="1392"/>
                    </a:lnTo>
                    <a:lnTo>
                      <a:pt x="3493" y="1417"/>
                    </a:lnTo>
                    <a:lnTo>
                      <a:pt x="3370" y="1417"/>
                    </a:lnTo>
                    <a:lnTo>
                      <a:pt x="3297" y="1392"/>
                    </a:lnTo>
                    <a:lnTo>
                      <a:pt x="3248" y="1368"/>
                    </a:lnTo>
                    <a:lnTo>
                      <a:pt x="3224" y="1295"/>
                    </a:lnTo>
                    <a:lnTo>
                      <a:pt x="3028" y="977"/>
                    </a:lnTo>
                    <a:lnTo>
                      <a:pt x="2735" y="1197"/>
                    </a:lnTo>
                    <a:lnTo>
                      <a:pt x="2442" y="1417"/>
                    </a:lnTo>
                    <a:lnTo>
                      <a:pt x="2174" y="1637"/>
                    </a:lnTo>
                    <a:lnTo>
                      <a:pt x="1905" y="1881"/>
                    </a:lnTo>
                    <a:lnTo>
                      <a:pt x="1661" y="2150"/>
                    </a:lnTo>
                    <a:lnTo>
                      <a:pt x="1417" y="2418"/>
                    </a:lnTo>
                    <a:lnTo>
                      <a:pt x="1197" y="2711"/>
                    </a:lnTo>
                    <a:lnTo>
                      <a:pt x="1001" y="3029"/>
                    </a:lnTo>
                    <a:lnTo>
                      <a:pt x="1319" y="3200"/>
                    </a:lnTo>
                    <a:lnTo>
                      <a:pt x="1392" y="3273"/>
                    </a:lnTo>
                    <a:lnTo>
                      <a:pt x="1441" y="3346"/>
                    </a:lnTo>
                    <a:lnTo>
                      <a:pt x="1441" y="3444"/>
                    </a:lnTo>
                    <a:lnTo>
                      <a:pt x="1417" y="3542"/>
                    </a:lnTo>
                    <a:lnTo>
                      <a:pt x="1368" y="3590"/>
                    </a:lnTo>
                    <a:lnTo>
                      <a:pt x="1319" y="3639"/>
                    </a:lnTo>
                    <a:lnTo>
                      <a:pt x="1246" y="3664"/>
                    </a:lnTo>
                    <a:lnTo>
                      <a:pt x="1123" y="3664"/>
                    </a:lnTo>
                    <a:lnTo>
                      <a:pt x="1075" y="3639"/>
                    </a:lnTo>
                    <a:lnTo>
                      <a:pt x="757" y="3444"/>
                    </a:lnTo>
                    <a:lnTo>
                      <a:pt x="586" y="3761"/>
                    </a:lnTo>
                    <a:lnTo>
                      <a:pt x="464" y="4079"/>
                    </a:lnTo>
                    <a:lnTo>
                      <a:pt x="342" y="4421"/>
                    </a:lnTo>
                    <a:lnTo>
                      <a:pt x="220" y="4763"/>
                    </a:lnTo>
                    <a:lnTo>
                      <a:pt x="147" y="5129"/>
                    </a:lnTo>
                    <a:lnTo>
                      <a:pt x="73" y="5471"/>
                    </a:lnTo>
                    <a:lnTo>
                      <a:pt x="24" y="5837"/>
                    </a:lnTo>
                    <a:lnTo>
                      <a:pt x="0" y="6228"/>
                    </a:lnTo>
                    <a:lnTo>
                      <a:pt x="659" y="6228"/>
                    </a:lnTo>
                    <a:lnTo>
                      <a:pt x="757" y="6277"/>
                    </a:lnTo>
                    <a:lnTo>
                      <a:pt x="806" y="6375"/>
                    </a:lnTo>
                    <a:lnTo>
                      <a:pt x="806" y="6472"/>
                    </a:lnTo>
                    <a:lnTo>
                      <a:pt x="806" y="6546"/>
                    </a:lnTo>
                    <a:lnTo>
                      <a:pt x="757" y="6643"/>
                    </a:lnTo>
                    <a:lnTo>
                      <a:pt x="659" y="6692"/>
                    </a:lnTo>
                    <a:lnTo>
                      <a:pt x="562" y="6717"/>
                    </a:lnTo>
                    <a:lnTo>
                      <a:pt x="0" y="6717"/>
                    </a:lnTo>
                    <a:lnTo>
                      <a:pt x="24" y="7083"/>
                    </a:lnTo>
                    <a:lnTo>
                      <a:pt x="73" y="7449"/>
                    </a:lnTo>
                    <a:lnTo>
                      <a:pt x="147" y="7791"/>
                    </a:lnTo>
                    <a:lnTo>
                      <a:pt x="220" y="8158"/>
                    </a:lnTo>
                    <a:lnTo>
                      <a:pt x="342" y="8500"/>
                    </a:lnTo>
                    <a:lnTo>
                      <a:pt x="464" y="8841"/>
                    </a:lnTo>
                    <a:lnTo>
                      <a:pt x="586" y="9159"/>
                    </a:lnTo>
                    <a:lnTo>
                      <a:pt x="757" y="9476"/>
                    </a:lnTo>
                    <a:lnTo>
                      <a:pt x="1075" y="9305"/>
                    </a:lnTo>
                    <a:lnTo>
                      <a:pt x="1172" y="9257"/>
                    </a:lnTo>
                    <a:lnTo>
                      <a:pt x="1270" y="9281"/>
                    </a:lnTo>
                    <a:lnTo>
                      <a:pt x="1343" y="9305"/>
                    </a:lnTo>
                    <a:lnTo>
                      <a:pt x="1417" y="9379"/>
                    </a:lnTo>
                    <a:lnTo>
                      <a:pt x="1441" y="9476"/>
                    </a:lnTo>
                    <a:lnTo>
                      <a:pt x="1441" y="9574"/>
                    </a:lnTo>
                    <a:lnTo>
                      <a:pt x="1392" y="9647"/>
                    </a:lnTo>
                    <a:lnTo>
                      <a:pt x="1319" y="9721"/>
                    </a:lnTo>
                    <a:lnTo>
                      <a:pt x="1001" y="9892"/>
                    </a:lnTo>
                    <a:lnTo>
                      <a:pt x="1197" y="10209"/>
                    </a:lnTo>
                    <a:lnTo>
                      <a:pt x="1417" y="10502"/>
                    </a:lnTo>
                    <a:lnTo>
                      <a:pt x="1661" y="10771"/>
                    </a:lnTo>
                    <a:lnTo>
                      <a:pt x="1905" y="11040"/>
                    </a:lnTo>
                    <a:lnTo>
                      <a:pt x="2174" y="11284"/>
                    </a:lnTo>
                    <a:lnTo>
                      <a:pt x="2442" y="11504"/>
                    </a:lnTo>
                    <a:lnTo>
                      <a:pt x="2735" y="11723"/>
                    </a:lnTo>
                    <a:lnTo>
                      <a:pt x="3028" y="11943"/>
                    </a:lnTo>
                    <a:lnTo>
                      <a:pt x="3224" y="11626"/>
                    </a:lnTo>
                    <a:lnTo>
                      <a:pt x="3273" y="11552"/>
                    </a:lnTo>
                    <a:lnTo>
                      <a:pt x="3370" y="11504"/>
                    </a:lnTo>
                    <a:lnTo>
                      <a:pt x="3468" y="11504"/>
                    </a:lnTo>
                    <a:lnTo>
                      <a:pt x="3541" y="11528"/>
                    </a:lnTo>
                    <a:lnTo>
                      <a:pt x="3615" y="11601"/>
                    </a:lnTo>
                    <a:lnTo>
                      <a:pt x="3663" y="11675"/>
                    </a:lnTo>
                    <a:lnTo>
                      <a:pt x="3663" y="11772"/>
                    </a:lnTo>
                    <a:lnTo>
                      <a:pt x="3639" y="11870"/>
                    </a:lnTo>
                    <a:lnTo>
                      <a:pt x="3444" y="12187"/>
                    </a:lnTo>
                    <a:lnTo>
                      <a:pt x="3761" y="12334"/>
                    </a:lnTo>
                    <a:lnTo>
                      <a:pt x="4103" y="12480"/>
                    </a:lnTo>
                    <a:lnTo>
                      <a:pt x="4445" y="12603"/>
                    </a:lnTo>
                    <a:lnTo>
                      <a:pt x="4787" y="12700"/>
                    </a:lnTo>
                    <a:lnTo>
                      <a:pt x="5129" y="12798"/>
                    </a:lnTo>
                    <a:lnTo>
                      <a:pt x="5495" y="12847"/>
                    </a:lnTo>
                    <a:lnTo>
                      <a:pt x="5862" y="12896"/>
                    </a:lnTo>
                    <a:lnTo>
                      <a:pt x="6228" y="12920"/>
                    </a:lnTo>
                    <a:lnTo>
                      <a:pt x="6228" y="12358"/>
                    </a:lnTo>
                    <a:lnTo>
                      <a:pt x="6252" y="12261"/>
                    </a:lnTo>
                    <a:lnTo>
                      <a:pt x="6301" y="12187"/>
                    </a:lnTo>
                    <a:lnTo>
                      <a:pt x="6374" y="12139"/>
                    </a:lnTo>
                    <a:lnTo>
                      <a:pt x="6472" y="12114"/>
                    </a:lnTo>
                    <a:lnTo>
                      <a:pt x="6570" y="12139"/>
                    </a:lnTo>
                    <a:lnTo>
                      <a:pt x="6643" y="12187"/>
                    </a:lnTo>
                    <a:lnTo>
                      <a:pt x="6692" y="12261"/>
                    </a:lnTo>
                    <a:lnTo>
                      <a:pt x="6716" y="12358"/>
                    </a:lnTo>
                    <a:lnTo>
                      <a:pt x="6716" y="12920"/>
                    </a:lnTo>
                    <a:lnTo>
                      <a:pt x="7083" y="12896"/>
                    </a:lnTo>
                    <a:lnTo>
                      <a:pt x="7449" y="12847"/>
                    </a:lnTo>
                    <a:lnTo>
                      <a:pt x="7815" y="12798"/>
                    </a:lnTo>
                    <a:lnTo>
                      <a:pt x="8157" y="12700"/>
                    </a:lnTo>
                    <a:lnTo>
                      <a:pt x="8499" y="12603"/>
                    </a:lnTo>
                    <a:lnTo>
                      <a:pt x="8841" y="12480"/>
                    </a:lnTo>
                    <a:lnTo>
                      <a:pt x="9183" y="12334"/>
                    </a:lnTo>
                    <a:lnTo>
                      <a:pt x="9501" y="12187"/>
                    </a:lnTo>
                    <a:lnTo>
                      <a:pt x="9305" y="11870"/>
                    </a:lnTo>
                    <a:lnTo>
                      <a:pt x="9281" y="11772"/>
                    </a:lnTo>
                    <a:lnTo>
                      <a:pt x="9281" y="11675"/>
                    </a:lnTo>
                    <a:lnTo>
                      <a:pt x="9330" y="11601"/>
                    </a:lnTo>
                    <a:lnTo>
                      <a:pt x="9403" y="11528"/>
                    </a:lnTo>
                    <a:lnTo>
                      <a:pt x="9476" y="11504"/>
                    </a:lnTo>
                    <a:lnTo>
                      <a:pt x="9574" y="11504"/>
                    </a:lnTo>
                    <a:lnTo>
                      <a:pt x="9672" y="11552"/>
                    </a:lnTo>
                    <a:lnTo>
                      <a:pt x="9720" y="11626"/>
                    </a:lnTo>
                    <a:lnTo>
                      <a:pt x="9916" y="11943"/>
                    </a:lnTo>
                    <a:lnTo>
                      <a:pt x="10209" y="11723"/>
                    </a:lnTo>
                    <a:lnTo>
                      <a:pt x="10502" y="11504"/>
                    </a:lnTo>
                    <a:lnTo>
                      <a:pt x="10771" y="11284"/>
                    </a:lnTo>
                    <a:lnTo>
                      <a:pt x="11039" y="11040"/>
                    </a:lnTo>
                    <a:lnTo>
                      <a:pt x="11283" y="10771"/>
                    </a:lnTo>
                    <a:lnTo>
                      <a:pt x="11528" y="10502"/>
                    </a:lnTo>
                    <a:lnTo>
                      <a:pt x="11747" y="10209"/>
                    </a:lnTo>
                    <a:lnTo>
                      <a:pt x="11943" y="9892"/>
                    </a:lnTo>
                    <a:lnTo>
                      <a:pt x="11625" y="9721"/>
                    </a:lnTo>
                    <a:lnTo>
                      <a:pt x="11552" y="9647"/>
                    </a:lnTo>
                    <a:lnTo>
                      <a:pt x="11503" y="9574"/>
                    </a:lnTo>
                    <a:lnTo>
                      <a:pt x="11503" y="9476"/>
                    </a:lnTo>
                    <a:lnTo>
                      <a:pt x="11528" y="9379"/>
                    </a:lnTo>
                    <a:lnTo>
                      <a:pt x="11601" y="9305"/>
                    </a:lnTo>
                    <a:lnTo>
                      <a:pt x="11674" y="9281"/>
                    </a:lnTo>
                    <a:lnTo>
                      <a:pt x="11772" y="9257"/>
                    </a:lnTo>
                    <a:lnTo>
                      <a:pt x="11870" y="9305"/>
                    </a:lnTo>
                    <a:lnTo>
                      <a:pt x="12187" y="9476"/>
                    </a:lnTo>
                    <a:lnTo>
                      <a:pt x="12358" y="9159"/>
                    </a:lnTo>
                    <a:lnTo>
                      <a:pt x="12480" y="8841"/>
                    </a:lnTo>
                    <a:lnTo>
                      <a:pt x="12602" y="8500"/>
                    </a:lnTo>
                    <a:lnTo>
                      <a:pt x="12724" y="8158"/>
                    </a:lnTo>
                    <a:lnTo>
                      <a:pt x="12798" y="7791"/>
                    </a:lnTo>
                    <a:lnTo>
                      <a:pt x="12871" y="7449"/>
                    </a:lnTo>
                    <a:lnTo>
                      <a:pt x="12920" y="7083"/>
                    </a:lnTo>
                    <a:lnTo>
                      <a:pt x="12944" y="6717"/>
                    </a:lnTo>
                    <a:lnTo>
                      <a:pt x="12382" y="6717"/>
                    </a:lnTo>
                    <a:lnTo>
                      <a:pt x="12285" y="6692"/>
                    </a:lnTo>
                    <a:lnTo>
                      <a:pt x="12187" y="6643"/>
                    </a:lnTo>
                    <a:lnTo>
                      <a:pt x="12138" y="6546"/>
                    </a:lnTo>
                    <a:lnTo>
                      <a:pt x="12138" y="6472"/>
                    </a:lnTo>
                    <a:lnTo>
                      <a:pt x="12138" y="6375"/>
                    </a:lnTo>
                    <a:lnTo>
                      <a:pt x="12187" y="6277"/>
                    </a:lnTo>
                    <a:lnTo>
                      <a:pt x="12285" y="6228"/>
                    </a:lnTo>
                    <a:lnTo>
                      <a:pt x="12944" y="6228"/>
                    </a:lnTo>
                    <a:lnTo>
                      <a:pt x="12920" y="5837"/>
                    </a:lnTo>
                    <a:lnTo>
                      <a:pt x="12871" y="5471"/>
                    </a:lnTo>
                    <a:lnTo>
                      <a:pt x="12798" y="5129"/>
                    </a:lnTo>
                    <a:lnTo>
                      <a:pt x="12724" y="4763"/>
                    </a:lnTo>
                    <a:lnTo>
                      <a:pt x="12602" y="4421"/>
                    </a:lnTo>
                    <a:lnTo>
                      <a:pt x="12480" y="4079"/>
                    </a:lnTo>
                    <a:lnTo>
                      <a:pt x="12358" y="3761"/>
                    </a:lnTo>
                    <a:lnTo>
                      <a:pt x="12187" y="3444"/>
                    </a:lnTo>
                    <a:lnTo>
                      <a:pt x="11870" y="3639"/>
                    </a:lnTo>
                    <a:lnTo>
                      <a:pt x="11821" y="3664"/>
                    </a:lnTo>
                    <a:lnTo>
                      <a:pt x="11699" y="3664"/>
                    </a:lnTo>
                    <a:lnTo>
                      <a:pt x="11625" y="3639"/>
                    </a:lnTo>
                    <a:lnTo>
                      <a:pt x="11577" y="3590"/>
                    </a:lnTo>
                    <a:lnTo>
                      <a:pt x="11528" y="3542"/>
                    </a:lnTo>
                    <a:lnTo>
                      <a:pt x="11503" y="3444"/>
                    </a:lnTo>
                    <a:lnTo>
                      <a:pt x="11503" y="3346"/>
                    </a:lnTo>
                    <a:lnTo>
                      <a:pt x="11552" y="3273"/>
                    </a:lnTo>
                    <a:lnTo>
                      <a:pt x="11625" y="3200"/>
                    </a:lnTo>
                    <a:lnTo>
                      <a:pt x="11943" y="3029"/>
                    </a:lnTo>
                    <a:lnTo>
                      <a:pt x="11747" y="2711"/>
                    </a:lnTo>
                    <a:lnTo>
                      <a:pt x="11528" y="2418"/>
                    </a:lnTo>
                    <a:lnTo>
                      <a:pt x="11283" y="2150"/>
                    </a:lnTo>
                    <a:lnTo>
                      <a:pt x="11039" y="1881"/>
                    </a:lnTo>
                    <a:lnTo>
                      <a:pt x="10771" y="1637"/>
                    </a:lnTo>
                    <a:lnTo>
                      <a:pt x="10502" y="1417"/>
                    </a:lnTo>
                    <a:lnTo>
                      <a:pt x="10209" y="1197"/>
                    </a:lnTo>
                    <a:lnTo>
                      <a:pt x="9916" y="977"/>
                    </a:lnTo>
                    <a:lnTo>
                      <a:pt x="9720" y="1295"/>
                    </a:lnTo>
                    <a:lnTo>
                      <a:pt x="9696" y="1368"/>
                    </a:lnTo>
                    <a:lnTo>
                      <a:pt x="9647" y="1392"/>
                    </a:lnTo>
                    <a:lnTo>
                      <a:pt x="9574" y="1417"/>
                    </a:lnTo>
                    <a:lnTo>
                      <a:pt x="9452" y="1417"/>
                    </a:lnTo>
                    <a:lnTo>
                      <a:pt x="9403" y="1392"/>
                    </a:lnTo>
                    <a:lnTo>
                      <a:pt x="9330" y="1344"/>
                    </a:lnTo>
                    <a:lnTo>
                      <a:pt x="9281" y="1246"/>
                    </a:lnTo>
                    <a:lnTo>
                      <a:pt x="9281" y="1148"/>
                    </a:lnTo>
                    <a:lnTo>
                      <a:pt x="9305" y="1050"/>
                    </a:lnTo>
                    <a:lnTo>
                      <a:pt x="9501" y="733"/>
                    </a:lnTo>
                    <a:lnTo>
                      <a:pt x="9183" y="586"/>
                    </a:lnTo>
                    <a:lnTo>
                      <a:pt x="8841" y="440"/>
                    </a:lnTo>
                    <a:lnTo>
                      <a:pt x="8499" y="318"/>
                    </a:lnTo>
                    <a:lnTo>
                      <a:pt x="8157" y="220"/>
                    </a:lnTo>
                    <a:lnTo>
                      <a:pt x="7815" y="122"/>
                    </a:lnTo>
                    <a:lnTo>
                      <a:pt x="7449" y="74"/>
                    </a:lnTo>
                    <a:lnTo>
                      <a:pt x="7083" y="25"/>
                    </a:lnTo>
                    <a:lnTo>
                      <a:pt x="6716" y="0"/>
                    </a:lnTo>
                    <a:lnTo>
                      <a:pt x="6716" y="562"/>
                    </a:lnTo>
                    <a:lnTo>
                      <a:pt x="6692" y="660"/>
                    </a:lnTo>
                    <a:lnTo>
                      <a:pt x="6643" y="733"/>
                    </a:lnTo>
                    <a:lnTo>
                      <a:pt x="6570" y="782"/>
                    </a:lnTo>
                    <a:lnTo>
                      <a:pt x="6472" y="806"/>
                    </a:lnTo>
                    <a:lnTo>
                      <a:pt x="6374" y="782"/>
                    </a:lnTo>
                    <a:lnTo>
                      <a:pt x="6301" y="733"/>
                    </a:lnTo>
                    <a:lnTo>
                      <a:pt x="6252" y="660"/>
                    </a:lnTo>
                    <a:lnTo>
                      <a:pt x="6228" y="562"/>
                    </a:lnTo>
                    <a:lnTo>
                      <a:pt x="62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sp>
        <p:nvSpPr>
          <p:cNvPr id="41" name="Google Shape;223;p26"/>
          <p:cNvSpPr txBox="1">
            <a:spLocks/>
          </p:cNvSpPr>
          <p:nvPr/>
        </p:nvSpPr>
        <p:spPr>
          <a:xfrm>
            <a:off x="810696" y="319916"/>
            <a:ext cx="6602100" cy="7494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200" dirty="0">
                <a:solidFill>
                  <a:srgbClr val="0082A9"/>
                </a:solidFill>
                <a:latin typeface="Cabin Condensed SemiBold"/>
                <a:sym typeface="Cabin Condensed SemiBold"/>
              </a:rPr>
              <a:t>Quantitative Reasoning</a:t>
            </a:r>
            <a:endParaRPr lang="en-GB" dirty="0"/>
          </a:p>
        </p:txBody>
      </p:sp>
      <p:sp>
        <p:nvSpPr>
          <p:cNvPr id="42" name="Google Shape;147;p19"/>
          <p:cNvSpPr txBox="1">
            <a:spLocks/>
          </p:cNvSpPr>
          <p:nvPr/>
        </p:nvSpPr>
        <p:spPr>
          <a:xfrm>
            <a:off x="850606" y="1111375"/>
            <a:ext cx="4780174" cy="3613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This subtest assesses your ability to use numerical skills to solve problems</a:t>
            </a:r>
          </a:p>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It assumes familiarity with numbers, e.g. ratios, percentages, averages, fractions, etc.</a:t>
            </a:r>
          </a:p>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A basic calculator is available for use in this section</a:t>
            </a:r>
          </a:p>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You can make notes using a whiteboard / marker pen</a:t>
            </a:r>
          </a:p>
        </p:txBody>
      </p:sp>
      <p:grpSp>
        <p:nvGrpSpPr>
          <p:cNvPr id="38" name="Group 37"/>
          <p:cNvGrpSpPr/>
          <p:nvPr/>
        </p:nvGrpSpPr>
        <p:grpSpPr>
          <a:xfrm>
            <a:off x="8507245" y="2260347"/>
            <a:ext cx="749400" cy="749400"/>
            <a:chOff x="8507245" y="2260347"/>
            <a:chExt cx="749400" cy="749400"/>
          </a:xfrm>
        </p:grpSpPr>
        <p:sp>
          <p:nvSpPr>
            <p:cNvPr id="39" name="Google Shape;262;p29"/>
            <p:cNvSpPr/>
            <p:nvPr/>
          </p:nvSpPr>
          <p:spPr>
            <a:xfrm rot="10800000" flipH="1">
              <a:off x="8507245" y="2260347"/>
              <a:ext cx="749400" cy="749400"/>
            </a:xfrm>
            <a:prstGeom prst="chord">
              <a:avLst>
                <a:gd name="adj1" fmla="val 2700000"/>
                <a:gd name="adj2" fmla="val 18900274"/>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 name="Google Shape;492;p40"/>
            <p:cNvGrpSpPr/>
            <p:nvPr/>
          </p:nvGrpSpPr>
          <p:grpSpPr>
            <a:xfrm>
              <a:off x="8722702" y="2442116"/>
              <a:ext cx="301190" cy="367475"/>
              <a:chOff x="1437317" y="3004378"/>
              <a:chExt cx="304800" cy="457200"/>
            </a:xfrm>
            <a:solidFill>
              <a:schemeClr val="bg1"/>
            </a:solidFill>
          </p:grpSpPr>
          <p:sp>
            <p:nvSpPr>
              <p:cNvPr id="43" name="Google Shape;493;p40"/>
              <p:cNvSpPr/>
              <p:nvPr/>
            </p:nvSpPr>
            <p:spPr>
              <a:xfrm>
                <a:off x="1437317" y="3004378"/>
                <a:ext cx="304800" cy="457200"/>
              </a:xfrm>
              <a:custGeom>
                <a:avLst/>
                <a:gdLst/>
                <a:ahLst/>
                <a:cxnLst/>
                <a:rect l="l" t="t" r="r" b="b"/>
                <a:pathLst>
                  <a:path w="304800" h="457200" extrusionOk="0">
                    <a:moveTo>
                      <a:pt x="285750" y="57150"/>
                    </a:moveTo>
                    <a:lnTo>
                      <a:pt x="238125" y="57150"/>
                    </a:lnTo>
                    <a:cubicBezTo>
                      <a:pt x="238125" y="46673"/>
                      <a:pt x="229553" y="38100"/>
                      <a:pt x="219075" y="38100"/>
                    </a:cubicBezTo>
                    <a:lnTo>
                      <a:pt x="190500" y="38100"/>
                    </a:lnTo>
                    <a:cubicBezTo>
                      <a:pt x="190500" y="27623"/>
                      <a:pt x="186690" y="18098"/>
                      <a:pt x="179070" y="11430"/>
                    </a:cubicBezTo>
                    <a:cubicBezTo>
                      <a:pt x="172403" y="4763"/>
                      <a:pt x="162878" y="0"/>
                      <a:pt x="152400" y="0"/>
                    </a:cubicBezTo>
                    <a:cubicBezTo>
                      <a:pt x="131445" y="0"/>
                      <a:pt x="114300" y="17145"/>
                      <a:pt x="114300" y="38100"/>
                    </a:cubicBezTo>
                    <a:lnTo>
                      <a:pt x="85725" y="38100"/>
                    </a:lnTo>
                    <a:cubicBezTo>
                      <a:pt x="75248" y="38100"/>
                      <a:pt x="66675" y="46673"/>
                      <a:pt x="66675" y="57150"/>
                    </a:cubicBezTo>
                    <a:lnTo>
                      <a:pt x="19050" y="57150"/>
                    </a:lnTo>
                    <a:cubicBezTo>
                      <a:pt x="8573" y="57150"/>
                      <a:pt x="0" y="66675"/>
                      <a:pt x="0" y="77153"/>
                    </a:cubicBezTo>
                    <a:lnTo>
                      <a:pt x="0" y="436245"/>
                    </a:lnTo>
                    <a:cubicBezTo>
                      <a:pt x="0" y="447675"/>
                      <a:pt x="8573" y="457200"/>
                      <a:pt x="19050" y="457200"/>
                    </a:cubicBezTo>
                    <a:lnTo>
                      <a:pt x="285750" y="457200"/>
                    </a:lnTo>
                    <a:cubicBezTo>
                      <a:pt x="296228" y="457200"/>
                      <a:pt x="304800" y="447675"/>
                      <a:pt x="304800" y="436245"/>
                    </a:cubicBezTo>
                    <a:lnTo>
                      <a:pt x="304800" y="77153"/>
                    </a:lnTo>
                    <a:cubicBezTo>
                      <a:pt x="304800" y="66675"/>
                      <a:pt x="296228" y="57150"/>
                      <a:pt x="285750" y="57150"/>
                    </a:cubicBezTo>
                    <a:close/>
                    <a:moveTo>
                      <a:pt x="161925" y="47625"/>
                    </a:moveTo>
                    <a:cubicBezTo>
                      <a:pt x="161925" y="52388"/>
                      <a:pt x="158115" y="57150"/>
                      <a:pt x="152400" y="57150"/>
                    </a:cubicBezTo>
                    <a:cubicBezTo>
                      <a:pt x="146685" y="57150"/>
                      <a:pt x="142875" y="52388"/>
                      <a:pt x="142875" y="47625"/>
                    </a:cubicBezTo>
                    <a:cubicBezTo>
                      <a:pt x="142875" y="42863"/>
                      <a:pt x="146685" y="38100"/>
                      <a:pt x="152400" y="38100"/>
                    </a:cubicBezTo>
                    <a:cubicBezTo>
                      <a:pt x="158115" y="38100"/>
                      <a:pt x="161925" y="42863"/>
                      <a:pt x="161925" y="47625"/>
                    </a:cubicBezTo>
                    <a:close/>
                    <a:moveTo>
                      <a:pt x="266700" y="419100"/>
                    </a:moveTo>
                    <a:lnTo>
                      <a:pt x="38100" y="419100"/>
                    </a:lnTo>
                    <a:lnTo>
                      <a:pt x="38100" y="95250"/>
                    </a:lnTo>
                    <a:lnTo>
                      <a:pt x="66675" y="95250"/>
                    </a:lnTo>
                    <a:cubicBezTo>
                      <a:pt x="66675" y="105728"/>
                      <a:pt x="75248" y="114300"/>
                      <a:pt x="85725" y="114300"/>
                    </a:cubicBezTo>
                    <a:lnTo>
                      <a:pt x="219075" y="114300"/>
                    </a:lnTo>
                    <a:cubicBezTo>
                      <a:pt x="229553" y="114300"/>
                      <a:pt x="238125" y="105728"/>
                      <a:pt x="238125" y="95250"/>
                    </a:cubicBezTo>
                    <a:lnTo>
                      <a:pt x="266700" y="95250"/>
                    </a:lnTo>
                    <a:lnTo>
                      <a:pt x="266700" y="419100"/>
                    </a:ln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494;p40"/>
              <p:cNvSpPr/>
              <p:nvPr/>
            </p:nvSpPr>
            <p:spPr>
              <a:xfrm>
                <a:off x="1567809" y="3341563"/>
                <a:ext cx="43814" cy="43814"/>
              </a:xfrm>
              <a:custGeom>
                <a:avLst/>
                <a:gdLst/>
                <a:ahLst/>
                <a:cxnLst/>
                <a:rect l="l" t="t" r="r" b="b"/>
                <a:pathLst>
                  <a:path w="43814" h="43814" extrusionOk="0">
                    <a:moveTo>
                      <a:pt x="21908" y="0"/>
                    </a:moveTo>
                    <a:cubicBezTo>
                      <a:pt x="9525" y="0"/>
                      <a:pt x="0" y="9525"/>
                      <a:pt x="0" y="21907"/>
                    </a:cubicBezTo>
                    <a:cubicBezTo>
                      <a:pt x="0" y="34290"/>
                      <a:pt x="9525" y="43815"/>
                      <a:pt x="21908" y="43815"/>
                    </a:cubicBezTo>
                    <a:cubicBezTo>
                      <a:pt x="34290" y="43815"/>
                      <a:pt x="43815" y="34290"/>
                      <a:pt x="43815" y="21907"/>
                    </a:cubicBezTo>
                    <a:cubicBezTo>
                      <a:pt x="43815" y="9525"/>
                      <a:pt x="33338" y="0"/>
                      <a:pt x="21908" y="0"/>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95;p40"/>
              <p:cNvSpPr/>
              <p:nvPr/>
            </p:nvSpPr>
            <p:spPr>
              <a:xfrm>
                <a:off x="1531614" y="3164874"/>
                <a:ext cx="117157" cy="155733"/>
              </a:xfrm>
              <a:custGeom>
                <a:avLst/>
                <a:gdLst/>
                <a:ahLst/>
                <a:cxnLst/>
                <a:rect l="l" t="t" r="r" b="b"/>
                <a:pathLst>
                  <a:path w="117157" h="155733" extrusionOk="0">
                    <a:moveTo>
                      <a:pt x="69533" y="1429"/>
                    </a:moveTo>
                    <a:cubicBezTo>
                      <a:pt x="61913" y="-476"/>
                      <a:pt x="54293" y="-476"/>
                      <a:pt x="45720" y="1429"/>
                    </a:cubicBezTo>
                    <a:cubicBezTo>
                      <a:pt x="22860" y="6191"/>
                      <a:pt x="5715" y="24289"/>
                      <a:pt x="953" y="46196"/>
                    </a:cubicBezTo>
                    <a:cubicBezTo>
                      <a:pt x="0" y="48101"/>
                      <a:pt x="0" y="50006"/>
                      <a:pt x="0" y="51911"/>
                    </a:cubicBezTo>
                    <a:cubicBezTo>
                      <a:pt x="0" y="62389"/>
                      <a:pt x="8573" y="70961"/>
                      <a:pt x="19050" y="70961"/>
                    </a:cubicBezTo>
                    <a:cubicBezTo>
                      <a:pt x="28575" y="70961"/>
                      <a:pt x="37148" y="63341"/>
                      <a:pt x="38100" y="53816"/>
                    </a:cubicBezTo>
                    <a:cubicBezTo>
                      <a:pt x="38100" y="53816"/>
                      <a:pt x="38100" y="53816"/>
                      <a:pt x="38100" y="53816"/>
                    </a:cubicBezTo>
                    <a:cubicBezTo>
                      <a:pt x="40005" y="46196"/>
                      <a:pt x="45720" y="40481"/>
                      <a:pt x="53340" y="38576"/>
                    </a:cubicBezTo>
                    <a:cubicBezTo>
                      <a:pt x="56198" y="37624"/>
                      <a:pt x="59055" y="37624"/>
                      <a:pt x="61913" y="38576"/>
                    </a:cubicBezTo>
                    <a:cubicBezTo>
                      <a:pt x="69533" y="40481"/>
                      <a:pt x="76200" y="46196"/>
                      <a:pt x="78105" y="53816"/>
                    </a:cubicBezTo>
                    <a:cubicBezTo>
                      <a:pt x="78105" y="55721"/>
                      <a:pt x="78105" y="56674"/>
                      <a:pt x="78105" y="58579"/>
                    </a:cubicBezTo>
                    <a:cubicBezTo>
                      <a:pt x="78105" y="60484"/>
                      <a:pt x="78105" y="61436"/>
                      <a:pt x="78105" y="62389"/>
                    </a:cubicBezTo>
                    <a:cubicBezTo>
                      <a:pt x="76200" y="70009"/>
                      <a:pt x="70485" y="76676"/>
                      <a:pt x="62865" y="78581"/>
                    </a:cubicBezTo>
                    <a:cubicBezTo>
                      <a:pt x="61913" y="78581"/>
                      <a:pt x="60008" y="78581"/>
                      <a:pt x="59055" y="78581"/>
                    </a:cubicBezTo>
                    <a:cubicBezTo>
                      <a:pt x="48578" y="78581"/>
                      <a:pt x="40005" y="87154"/>
                      <a:pt x="40005" y="97631"/>
                    </a:cubicBezTo>
                    <a:lnTo>
                      <a:pt x="40005" y="136684"/>
                    </a:lnTo>
                    <a:cubicBezTo>
                      <a:pt x="40005" y="147161"/>
                      <a:pt x="48578" y="155734"/>
                      <a:pt x="59055" y="155734"/>
                    </a:cubicBezTo>
                    <a:cubicBezTo>
                      <a:pt x="69533" y="155734"/>
                      <a:pt x="78105" y="147161"/>
                      <a:pt x="78105" y="136684"/>
                    </a:cubicBezTo>
                    <a:lnTo>
                      <a:pt x="78105" y="112871"/>
                    </a:lnTo>
                    <a:cubicBezTo>
                      <a:pt x="97155" y="106204"/>
                      <a:pt x="112395" y="90011"/>
                      <a:pt x="116205" y="69056"/>
                    </a:cubicBezTo>
                    <a:cubicBezTo>
                      <a:pt x="117158" y="65246"/>
                      <a:pt x="117158" y="61436"/>
                      <a:pt x="117158" y="57626"/>
                    </a:cubicBezTo>
                    <a:cubicBezTo>
                      <a:pt x="117158" y="53816"/>
                      <a:pt x="117158" y="50006"/>
                      <a:pt x="116205" y="45244"/>
                    </a:cubicBezTo>
                    <a:cubicBezTo>
                      <a:pt x="110490" y="23336"/>
                      <a:pt x="92393" y="6191"/>
                      <a:pt x="69533" y="1429"/>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 name="Group 1"/>
          <p:cNvGrpSpPr/>
          <p:nvPr/>
        </p:nvGrpSpPr>
        <p:grpSpPr>
          <a:xfrm>
            <a:off x="8506768" y="3574800"/>
            <a:ext cx="749400" cy="749400"/>
            <a:chOff x="8506768" y="3574800"/>
            <a:chExt cx="749400" cy="749400"/>
          </a:xfrm>
        </p:grpSpPr>
        <p:sp>
          <p:nvSpPr>
            <p:cNvPr id="263" name="Google Shape;263;p29"/>
            <p:cNvSpPr/>
            <p:nvPr/>
          </p:nvSpPr>
          <p:spPr>
            <a:xfrm rot="10800000" flipH="1">
              <a:off x="8506768" y="3574800"/>
              <a:ext cx="749400" cy="749400"/>
            </a:xfrm>
            <a:prstGeom prst="chord">
              <a:avLst>
                <a:gd name="adj1" fmla="val 2700000"/>
                <a:gd name="adj2" fmla="val 1890027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 name="Google Shape;782;p41"/>
            <p:cNvGrpSpPr/>
            <p:nvPr/>
          </p:nvGrpSpPr>
          <p:grpSpPr>
            <a:xfrm>
              <a:off x="8733266" y="3780022"/>
              <a:ext cx="324661" cy="338956"/>
              <a:chOff x="3294650" y="3652450"/>
              <a:chExt cx="388350" cy="405450"/>
            </a:xfrm>
            <a:solidFill>
              <a:schemeClr val="bg1"/>
            </a:solidFill>
          </p:grpSpPr>
          <p:sp>
            <p:nvSpPr>
              <p:cNvPr id="30" name="Google Shape;783;p41"/>
              <p:cNvSpPr/>
              <p:nvPr/>
            </p:nvSpPr>
            <p:spPr>
              <a:xfrm>
                <a:off x="3294650" y="3681775"/>
                <a:ext cx="376150" cy="376125"/>
              </a:xfrm>
              <a:custGeom>
                <a:avLst/>
                <a:gdLst/>
                <a:ahLst/>
                <a:cxnLst/>
                <a:rect l="l" t="t" r="r" b="b"/>
                <a:pathLst>
                  <a:path w="15046" h="15045" extrusionOk="0">
                    <a:moveTo>
                      <a:pt x="7132" y="0"/>
                    </a:moveTo>
                    <a:lnTo>
                      <a:pt x="6766" y="49"/>
                    </a:lnTo>
                    <a:lnTo>
                      <a:pt x="6375" y="98"/>
                    </a:lnTo>
                    <a:lnTo>
                      <a:pt x="6009" y="147"/>
                    </a:lnTo>
                    <a:lnTo>
                      <a:pt x="5642" y="244"/>
                    </a:lnTo>
                    <a:lnTo>
                      <a:pt x="5276" y="342"/>
                    </a:lnTo>
                    <a:lnTo>
                      <a:pt x="4934" y="464"/>
                    </a:lnTo>
                    <a:lnTo>
                      <a:pt x="4592" y="586"/>
                    </a:lnTo>
                    <a:lnTo>
                      <a:pt x="4250" y="733"/>
                    </a:lnTo>
                    <a:lnTo>
                      <a:pt x="3933" y="904"/>
                    </a:lnTo>
                    <a:lnTo>
                      <a:pt x="3615" y="1099"/>
                    </a:lnTo>
                    <a:lnTo>
                      <a:pt x="3322" y="1295"/>
                    </a:lnTo>
                    <a:lnTo>
                      <a:pt x="3029" y="1490"/>
                    </a:lnTo>
                    <a:lnTo>
                      <a:pt x="2736" y="1710"/>
                    </a:lnTo>
                    <a:lnTo>
                      <a:pt x="2467" y="1954"/>
                    </a:lnTo>
                    <a:lnTo>
                      <a:pt x="2199" y="2198"/>
                    </a:lnTo>
                    <a:lnTo>
                      <a:pt x="1954" y="2467"/>
                    </a:lnTo>
                    <a:lnTo>
                      <a:pt x="1710" y="2736"/>
                    </a:lnTo>
                    <a:lnTo>
                      <a:pt x="1490" y="3029"/>
                    </a:lnTo>
                    <a:lnTo>
                      <a:pt x="1295" y="3322"/>
                    </a:lnTo>
                    <a:lnTo>
                      <a:pt x="1100" y="3615"/>
                    </a:lnTo>
                    <a:lnTo>
                      <a:pt x="904" y="3932"/>
                    </a:lnTo>
                    <a:lnTo>
                      <a:pt x="733" y="4250"/>
                    </a:lnTo>
                    <a:lnTo>
                      <a:pt x="587" y="4592"/>
                    </a:lnTo>
                    <a:lnTo>
                      <a:pt x="465" y="4934"/>
                    </a:lnTo>
                    <a:lnTo>
                      <a:pt x="342" y="5276"/>
                    </a:lnTo>
                    <a:lnTo>
                      <a:pt x="245" y="5642"/>
                    </a:lnTo>
                    <a:lnTo>
                      <a:pt x="147" y="6008"/>
                    </a:lnTo>
                    <a:lnTo>
                      <a:pt x="98" y="6375"/>
                    </a:lnTo>
                    <a:lnTo>
                      <a:pt x="49" y="6765"/>
                    </a:lnTo>
                    <a:lnTo>
                      <a:pt x="0" y="7132"/>
                    </a:lnTo>
                    <a:lnTo>
                      <a:pt x="0" y="7522"/>
                    </a:lnTo>
                    <a:lnTo>
                      <a:pt x="0" y="7913"/>
                    </a:lnTo>
                    <a:lnTo>
                      <a:pt x="49" y="8280"/>
                    </a:lnTo>
                    <a:lnTo>
                      <a:pt x="98" y="8670"/>
                    </a:lnTo>
                    <a:lnTo>
                      <a:pt x="147" y="9037"/>
                    </a:lnTo>
                    <a:lnTo>
                      <a:pt x="245" y="9403"/>
                    </a:lnTo>
                    <a:lnTo>
                      <a:pt x="342" y="9769"/>
                    </a:lnTo>
                    <a:lnTo>
                      <a:pt x="465" y="10111"/>
                    </a:lnTo>
                    <a:lnTo>
                      <a:pt x="587" y="10453"/>
                    </a:lnTo>
                    <a:lnTo>
                      <a:pt x="733" y="10795"/>
                    </a:lnTo>
                    <a:lnTo>
                      <a:pt x="904" y="11113"/>
                    </a:lnTo>
                    <a:lnTo>
                      <a:pt x="1100" y="11430"/>
                    </a:lnTo>
                    <a:lnTo>
                      <a:pt x="1295" y="11723"/>
                    </a:lnTo>
                    <a:lnTo>
                      <a:pt x="1490" y="12016"/>
                    </a:lnTo>
                    <a:lnTo>
                      <a:pt x="1710" y="12309"/>
                    </a:lnTo>
                    <a:lnTo>
                      <a:pt x="1954" y="12578"/>
                    </a:lnTo>
                    <a:lnTo>
                      <a:pt x="2199" y="12847"/>
                    </a:lnTo>
                    <a:lnTo>
                      <a:pt x="2467" y="13091"/>
                    </a:lnTo>
                    <a:lnTo>
                      <a:pt x="2736" y="13335"/>
                    </a:lnTo>
                    <a:lnTo>
                      <a:pt x="3029" y="13555"/>
                    </a:lnTo>
                    <a:lnTo>
                      <a:pt x="3322" y="13750"/>
                    </a:lnTo>
                    <a:lnTo>
                      <a:pt x="3615" y="13946"/>
                    </a:lnTo>
                    <a:lnTo>
                      <a:pt x="3933" y="14141"/>
                    </a:lnTo>
                    <a:lnTo>
                      <a:pt x="4250" y="14312"/>
                    </a:lnTo>
                    <a:lnTo>
                      <a:pt x="4592" y="14459"/>
                    </a:lnTo>
                    <a:lnTo>
                      <a:pt x="4934" y="14581"/>
                    </a:lnTo>
                    <a:lnTo>
                      <a:pt x="5276" y="14703"/>
                    </a:lnTo>
                    <a:lnTo>
                      <a:pt x="5642" y="14801"/>
                    </a:lnTo>
                    <a:lnTo>
                      <a:pt x="6009" y="14898"/>
                    </a:lnTo>
                    <a:lnTo>
                      <a:pt x="6375" y="14947"/>
                    </a:lnTo>
                    <a:lnTo>
                      <a:pt x="6766" y="14996"/>
                    </a:lnTo>
                    <a:lnTo>
                      <a:pt x="7132" y="15045"/>
                    </a:lnTo>
                    <a:lnTo>
                      <a:pt x="7914" y="15045"/>
                    </a:lnTo>
                    <a:lnTo>
                      <a:pt x="8280" y="14996"/>
                    </a:lnTo>
                    <a:lnTo>
                      <a:pt x="8671" y="14947"/>
                    </a:lnTo>
                    <a:lnTo>
                      <a:pt x="9037" y="14898"/>
                    </a:lnTo>
                    <a:lnTo>
                      <a:pt x="9403" y="14801"/>
                    </a:lnTo>
                    <a:lnTo>
                      <a:pt x="9770" y="14703"/>
                    </a:lnTo>
                    <a:lnTo>
                      <a:pt x="10112" y="14581"/>
                    </a:lnTo>
                    <a:lnTo>
                      <a:pt x="10454" y="14459"/>
                    </a:lnTo>
                    <a:lnTo>
                      <a:pt x="10795" y="14312"/>
                    </a:lnTo>
                    <a:lnTo>
                      <a:pt x="11113" y="14141"/>
                    </a:lnTo>
                    <a:lnTo>
                      <a:pt x="11430" y="13946"/>
                    </a:lnTo>
                    <a:lnTo>
                      <a:pt x="11724" y="13750"/>
                    </a:lnTo>
                    <a:lnTo>
                      <a:pt x="12017" y="13555"/>
                    </a:lnTo>
                    <a:lnTo>
                      <a:pt x="12310" y="13335"/>
                    </a:lnTo>
                    <a:lnTo>
                      <a:pt x="12578" y="13091"/>
                    </a:lnTo>
                    <a:lnTo>
                      <a:pt x="12847" y="12847"/>
                    </a:lnTo>
                    <a:lnTo>
                      <a:pt x="13091" y="12578"/>
                    </a:lnTo>
                    <a:lnTo>
                      <a:pt x="13335" y="12309"/>
                    </a:lnTo>
                    <a:lnTo>
                      <a:pt x="13555" y="12016"/>
                    </a:lnTo>
                    <a:lnTo>
                      <a:pt x="13751" y="11723"/>
                    </a:lnTo>
                    <a:lnTo>
                      <a:pt x="13946" y="11430"/>
                    </a:lnTo>
                    <a:lnTo>
                      <a:pt x="14141" y="11113"/>
                    </a:lnTo>
                    <a:lnTo>
                      <a:pt x="14312" y="10795"/>
                    </a:lnTo>
                    <a:lnTo>
                      <a:pt x="14459" y="10453"/>
                    </a:lnTo>
                    <a:lnTo>
                      <a:pt x="14581" y="10111"/>
                    </a:lnTo>
                    <a:lnTo>
                      <a:pt x="14703" y="9769"/>
                    </a:lnTo>
                    <a:lnTo>
                      <a:pt x="14801" y="9403"/>
                    </a:lnTo>
                    <a:lnTo>
                      <a:pt x="14899" y="9037"/>
                    </a:lnTo>
                    <a:lnTo>
                      <a:pt x="14947" y="8670"/>
                    </a:lnTo>
                    <a:lnTo>
                      <a:pt x="14996" y="8280"/>
                    </a:lnTo>
                    <a:lnTo>
                      <a:pt x="15045" y="7913"/>
                    </a:lnTo>
                    <a:lnTo>
                      <a:pt x="15045" y="7522"/>
                    </a:lnTo>
                    <a:lnTo>
                      <a:pt x="7523" y="7522"/>
                    </a:lnTo>
                    <a:lnTo>
                      <a:pt x="752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1" name="Google Shape;784;p41"/>
              <p:cNvSpPr/>
              <p:nvPr/>
            </p:nvSpPr>
            <p:spPr>
              <a:xfrm>
                <a:off x="3494925" y="3760525"/>
                <a:ext cx="188075" cy="97100"/>
              </a:xfrm>
              <a:custGeom>
                <a:avLst/>
                <a:gdLst/>
                <a:ahLst/>
                <a:cxnLst/>
                <a:rect l="l" t="t" r="r" b="b"/>
                <a:pathLst>
                  <a:path w="7523" h="3884" extrusionOk="0">
                    <a:moveTo>
                      <a:pt x="2491" y="2956"/>
                    </a:moveTo>
                    <a:lnTo>
                      <a:pt x="2491" y="3396"/>
                    </a:lnTo>
                    <a:lnTo>
                      <a:pt x="1759" y="3396"/>
                    </a:lnTo>
                    <a:lnTo>
                      <a:pt x="2491" y="2956"/>
                    </a:lnTo>
                    <a:close/>
                    <a:moveTo>
                      <a:pt x="3346" y="2443"/>
                    </a:moveTo>
                    <a:lnTo>
                      <a:pt x="3346" y="3396"/>
                    </a:lnTo>
                    <a:lnTo>
                      <a:pt x="2980" y="3396"/>
                    </a:lnTo>
                    <a:lnTo>
                      <a:pt x="2980" y="2663"/>
                    </a:lnTo>
                    <a:lnTo>
                      <a:pt x="3346" y="2443"/>
                    </a:lnTo>
                    <a:close/>
                    <a:moveTo>
                      <a:pt x="4201" y="1930"/>
                    </a:moveTo>
                    <a:lnTo>
                      <a:pt x="4201" y="3396"/>
                    </a:lnTo>
                    <a:lnTo>
                      <a:pt x="3835" y="3396"/>
                    </a:lnTo>
                    <a:lnTo>
                      <a:pt x="3835" y="2150"/>
                    </a:lnTo>
                    <a:lnTo>
                      <a:pt x="3835" y="2150"/>
                    </a:lnTo>
                    <a:lnTo>
                      <a:pt x="4201" y="1930"/>
                    </a:lnTo>
                    <a:close/>
                    <a:moveTo>
                      <a:pt x="5056" y="1393"/>
                    </a:moveTo>
                    <a:lnTo>
                      <a:pt x="5056" y="3396"/>
                    </a:lnTo>
                    <a:lnTo>
                      <a:pt x="4689" y="3396"/>
                    </a:lnTo>
                    <a:lnTo>
                      <a:pt x="4689" y="1637"/>
                    </a:lnTo>
                    <a:lnTo>
                      <a:pt x="5056" y="1393"/>
                    </a:lnTo>
                    <a:close/>
                    <a:moveTo>
                      <a:pt x="5911" y="885"/>
                    </a:moveTo>
                    <a:lnTo>
                      <a:pt x="5911" y="3396"/>
                    </a:lnTo>
                    <a:lnTo>
                      <a:pt x="5544" y="3396"/>
                    </a:lnTo>
                    <a:lnTo>
                      <a:pt x="5544" y="1100"/>
                    </a:lnTo>
                    <a:lnTo>
                      <a:pt x="5911" y="885"/>
                    </a:lnTo>
                    <a:close/>
                    <a:moveTo>
                      <a:pt x="6399" y="978"/>
                    </a:moveTo>
                    <a:lnTo>
                      <a:pt x="6619" y="1539"/>
                    </a:lnTo>
                    <a:lnTo>
                      <a:pt x="6790" y="2031"/>
                    </a:lnTo>
                    <a:lnTo>
                      <a:pt x="6790" y="3396"/>
                    </a:lnTo>
                    <a:lnTo>
                      <a:pt x="6399" y="3396"/>
                    </a:lnTo>
                    <a:lnTo>
                      <a:pt x="6399" y="978"/>
                    </a:lnTo>
                    <a:close/>
                    <a:moveTo>
                      <a:pt x="6448" y="1"/>
                    </a:moveTo>
                    <a:lnTo>
                      <a:pt x="0" y="3884"/>
                    </a:lnTo>
                    <a:lnTo>
                      <a:pt x="7523" y="3884"/>
                    </a:lnTo>
                    <a:lnTo>
                      <a:pt x="7498" y="3347"/>
                    </a:lnTo>
                    <a:lnTo>
                      <a:pt x="7449" y="2834"/>
                    </a:lnTo>
                    <a:lnTo>
                      <a:pt x="7352" y="2321"/>
                    </a:lnTo>
                    <a:lnTo>
                      <a:pt x="7229" y="1832"/>
                    </a:lnTo>
                    <a:lnTo>
                      <a:pt x="7083" y="1344"/>
                    </a:lnTo>
                    <a:lnTo>
                      <a:pt x="6912" y="880"/>
                    </a:lnTo>
                    <a:lnTo>
                      <a:pt x="6692" y="440"/>
                    </a:lnTo>
                    <a:lnTo>
                      <a:pt x="644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2" name="Google Shape;785;p41"/>
              <p:cNvSpPr/>
              <p:nvPr/>
            </p:nvSpPr>
            <p:spPr>
              <a:xfrm>
                <a:off x="3494925" y="3652450"/>
                <a:ext cx="161200" cy="188100"/>
              </a:xfrm>
              <a:custGeom>
                <a:avLst/>
                <a:gdLst/>
                <a:ahLst/>
                <a:cxnLst/>
                <a:rect l="l" t="t" r="r" b="b"/>
                <a:pathLst>
                  <a:path w="6448" h="7524" extrusionOk="0">
                    <a:moveTo>
                      <a:pt x="489" y="514"/>
                    </a:moveTo>
                    <a:lnTo>
                      <a:pt x="879" y="538"/>
                    </a:lnTo>
                    <a:lnTo>
                      <a:pt x="1270" y="611"/>
                    </a:lnTo>
                    <a:lnTo>
                      <a:pt x="1661" y="685"/>
                    </a:lnTo>
                    <a:lnTo>
                      <a:pt x="2052" y="782"/>
                    </a:lnTo>
                    <a:lnTo>
                      <a:pt x="2418" y="929"/>
                    </a:lnTo>
                    <a:lnTo>
                      <a:pt x="2809" y="1075"/>
                    </a:lnTo>
                    <a:lnTo>
                      <a:pt x="3151" y="1246"/>
                    </a:lnTo>
                    <a:lnTo>
                      <a:pt x="3517" y="1417"/>
                    </a:lnTo>
                    <a:lnTo>
                      <a:pt x="3835" y="1637"/>
                    </a:lnTo>
                    <a:lnTo>
                      <a:pt x="4152" y="1857"/>
                    </a:lnTo>
                    <a:lnTo>
                      <a:pt x="4445" y="2077"/>
                    </a:lnTo>
                    <a:lnTo>
                      <a:pt x="4738" y="2321"/>
                    </a:lnTo>
                    <a:lnTo>
                      <a:pt x="5031" y="2590"/>
                    </a:lnTo>
                    <a:lnTo>
                      <a:pt x="5276" y="2883"/>
                    </a:lnTo>
                    <a:lnTo>
                      <a:pt x="5520" y="3176"/>
                    </a:lnTo>
                    <a:lnTo>
                      <a:pt x="5764" y="3493"/>
                    </a:lnTo>
                    <a:lnTo>
                      <a:pt x="489" y="6668"/>
                    </a:lnTo>
                    <a:lnTo>
                      <a:pt x="489" y="514"/>
                    </a:lnTo>
                    <a:close/>
                    <a:moveTo>
                      <a:pt x="0" y="1"/>
                    </a:moveTo>
                    <a:lnTo>
                      <a:pt x="0" y="7523"/>
                    </a:lnTo>
                    <a:lnTo>
                      <a:pt x="6448" y="3640"/>
                    </a:lnTo>
                    <a:lnTo>
                      <a:pt x="6179" y="3249"/>
                    </a:lnTo>
                    <a:lnTo>
                      <a:pt x="5911" y="2858"/>
                    </a:lnTo>
                    <a:lnTo>
                      <a:pt x="5593" y="2492"/>
                    </a:lnTo>
                    <a:lnTo>
                      <a:pt x="5276" y="2150"/>
                    </a:lnTo>
                    <a:lnTo>
                      <a:pt x="4909" y="1833"/>
                    </a:lnTo>
                    <a:lnTo>
                      <a:pt x="4543" y="1540"/>
                    </a:lnTo>
                    <a:lnTo>
                      <a:pt x="4152" y="1246"/>
                    </a:lnTo>
                    <a:lnTo>
                      <a:pt x="3761" y="1002"/>
                    </a:lnTo>
                    <a:lnTo>
                      <a:pt x="3322" y="782"/>
                    </a:lnTo>
                    <a:lnTo>
                      <a:pt x="2882" y="587"/>
                    </a:lnTo>
                    <a:lnTo>
                      <a:pt x="2443" y="416"/>
                    </a:lnTo>
                    <a:lnTo>
                      <a:pt x="1978" y="270"/>
                    </a:lnTo>
                    <a:lnTo>
                      <a:pt x="1490" y="147"/>
                    </a:lnTo>
                    <a:lnTo>
                      <a:pt x="1002" y="74"/>
                    </a:lnTo>
                    <a:lnTo>
                      <a:pt x="513" y="25"/>
                    </a:ln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spTree>
    <p:extLst>
      <p:ext uri="{BB962C8B-B14F-4D97-AF65-F5344CB8AC3E}">
        <p14:creationId xmlns:p14="http://schemas.microsoft.com/office/powerpoint/2010/main" val="25743196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259138"/>
            <a:ext cx="9144000" cy="4740790"/>
          </a:xfrm>
          <a:prstGeom prst="rect">
            <a:avLst/>
          </a:prstGeom>
        </p:spPr>
      </p:pic>
    </p:spTree>
    <p:extLst>
      <p:ext uri="{BB962C8B-B14F-4D97-AF65-F5344CB8AC3E}">
        <p14:creationId xmlns:p14="http://schemas.microsoft.com/office/powerpoint/2010/main" val="20048741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9"/>
          <p:cNvSpPr txBox="1">
            <a:spLocks noGrp="1"/>
          </p:cNvSpPr>
          <p:nvPr>
            <p:ph type="ctrTitle" idx="4294967295"/>
          </p:nvPr>
        </p:nvSpPr>
        <p:spPr>
          <a:xfrm>
            <a:off x="6953354" y="904294"/>
            <a:ext cx="1436563" cy="8949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 sz="2000" dirty="0">
                <a:solidFill>
                  <a:srgbClr val="AB1638"/>
                </a:solidFill>
              </a:rPr>
              <a:t>13 minutes</a:t>
            </a:r>
            <a:endParaRPr sz="2000" dirty="0">
              <a:solidFill>
                <a:srgbClr val="AB1638"/>
              </a:solidFill>
            </a:endParaRPr>
          </a:p>
        </p:txBody>
      </p:sp>
      <p:sp>
        <p:nvSpPr>
          <p:cNvPr id="256" name="Google Shape;256;p29"/>
          <p:cNvSpPr txBox="1">
            <a:spLocks noGrp="1"/>
          </p:cNvSpPr>
          <p:nvPr>
            <p:ph type="ctrTitle" idx="4294967295"/>
          </p:nvPr>
        </p:nvSpPr>
        <p:spPr>
          <a:xfrm>
            <a:off x="6868837" y="3533187"/>
            <a:ext cx="1490461" cy="894900"/>
          </a:xfrm>
          <a:prstGeom prst="rect">
            <a:avLst/>
          </a:prstGeom>
        </p:spPr>
        <p:txBody>
          <a:bodyPr spcFirstLastPara="1" wrap="square" lIns="0" tIns="0" rIns="0" bIns="0" anchor="ctr" anchorCtr="0">
            <a:noAutofit/>
          </a:bodyPr>
          <a:lstStyle/>
          <a:p>
            <a:pPr algn="r"/>
            <a:r>
              <a:rPr lang="en-GB" sz="2000" dirty="0">
                <a:solidFill>
                  <a:schemeClr val="accent1"/>
                </a:solidFill>
              </a:rPr>
              <a:t>Associated with numerous sets of shapes</a:t>
            </a:r>
            <a:br>
              <a:rPr lang="en-GB" sz="2000" dirty="0">
                <a:solidFill>
                  <a:schemeClr val="accent1"/>
                </a:solidFill>
              </a:rPr>
            </a:br>
            <a:endParaRPr sz="2000" dirty="0">
              <a:solidFill>
                <a:schemeClr val="accent1"/>
              </a:solidFill>
            </a:endParaRPr>
          </a:p>
        </p:txBody>
      </p:sp>
      <p:sp>
        <p:nvSpPr>
          <p:cNvPr id="258" name="Google Shape;258;p29"/>
          <p:cNvSpPr txBox="1">
            <a:spLocks noGrp="1"/>
          </p:cNvSpPr>
          <p:nvPr>
            <p:ph type="ctrTitle" idx="4294967295"/>
          </p:nvPr>
        </p:nvSpPr>
        <p:spPr>
          <a:xfrm>
            <a:off x="6950901" y="2218741"/>
            <a:ext cx="1408399" cy="8949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 sz="2000" dirty="0">
                <a:solidFill>
                  <a:schemeClr val="accent4"/>
                </a:solidFill>
              </a:rPr>
              <a:t>55 questions</a:t>
            </a:r>
            <a:endParaRPr sz="2000" dirty="0">
              <a:solidFill>
                <a:schemeClr val="accent4"/>
              </a:solidFill>
            </a:endParaRPr>
          </a:p>
        </p:txBody>
      </p:sp>
      <p:grpSp>
        <p:nvGrpSpPr>
          <p:cNvPr id="6" name="Group 5"/>
          <p:cNvGrpSpPr/>
          <p:nvPr/>
        </p:nvGrpSpPr>
        <p:grpSpPr>
          <a:xfrm>
            <a:off x="8506768" y="945900"/>
            <a:ext cx="749400" cy="749400"/>
            <a:chOff x="8506768" y="945900"/>
            <a:chExt cx="749400" cy="749400"/>
          </a:xfrm>
        </p:grpSpPr>
        <p:sp>
          <p:nvSpPr>
            <p:cNvPr id="261" name="Google Shape;261;p29"/>
            <p:cNvSpPr/>
            <p:nvPr/>
          </p:nvSpPr>
          <p:spPr>
            <a:xfrm rot="10800000" flipH="1">
              <a:off x="8506768" y="945900"/>
              <a:ext cx="749400" cy="749400"/>
            </a:xfrm>
            <a:prstGeom prst="chord">
              <a:avLst>
                <a:gd name="adj1" fmla="val 2700000"/>
                <a:gd name="adj2" fmla="val 18900274"/>
              </a:avLst>
            </a:prstGeom>
            <a:solidFill>
              <a:srgbClr val="AB1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 name="Google Shape;650;p41"/>
            <p:cNvGrpSpPr/>
            <p:nvPr/>
          </p:nvGrpSpPr>
          <p:grpSpPr>
            <a:xfrm flipH="1">
              <a:off x="8715565" y="1167711"/>
              <a:ext cx="331808" cy="331307"/>
              <a:chOff x="6660750" y="298550"/>
              <a:chExt cx="396900" cy="396300"/>
            </a:xfrm>
            <a:solidFill>
              <a:schemeClr val="bg1"/>
            </a:solidFill>
          </p:grpSpPr>
          <p:sp>
            <p:nvSpPr>
              <p:cNvPr id="27" name="Google Shape;651;p41"/>
              <p:cNvSpPr/>
              <p:nvPr/>
            </p:nvSpPr>
            <p:spPr>
              <a:xfrm>
                <a:off x="6660750" y="298550"/>
                <a:ext cx="396900" cy="396300"/>
              </a:xfrm>
              <a:custGeom>
                <a:avLst/>
                <a:gdLst/>
                <a:ahLst/>
                <a:cxnLst/>
                <a:rect l="l" t="t" r="r" b="b"/>
                <a:pathLst>
                  <a:path w="15876" h="15852" extrusionOk="0">
                    <a:moveTo>
                      <a:pt x="8304" y="978"/>
                    </a:moveTo>
                    <a:lnTo>
                      <a:pt x="8646" y="1002"/>
                    </a:lnTo>
                    <a:lnTo>
                      <a:pt x="8988" y="1051"/>
                    </a:lnTo>
                    <a:lnTo>
                      <a:pt x="9330" y="1100"/>
                    </a:lnTo>
                    <a:lnTo>
                      <a:pt x="9672" y="1198"/>
                    </a:lnTo>
                    <a:lnTo>
                      <a:pt x="10014" y="1271"/>
                    </a:lnTo>
                    <a:lnTo>
                      <a:pt x="10332" y="1393"/>
                    </a:lnTo>
                    <a:lnTo>
                      <a:pt x="10649" y="1515"/>
                    </a:lnTo>
                    <a:lnTo>
                      <a:pt x="10942" y="1662"/>
                    </a:lnTo>
                    <a:lnTo>
                      <a:pt x="11260" y="1808"/>
                    </a:lnTo>
                    <a:lnTo>
                      <a:pt x="11553" y="1979"/>
                    </a:lnTo>
                    <a:lnTo>
                      <a:pt x="11821" y="2150"/>
                    </a:lnTo>
                    <a:lnTo>
                      <a:pt x="12090" y="2346"/>
                    </a:lnTo>
                    <a:lnTo>
                      <a:pt x="12359" y="2565"/>
                    </a:lnTo>
                    <a:lnTo>
                      <a:pt x="12603" y="2785"/>
                    </a:lnTo>
                    <a:lnTo>
                      <a:pt x="12847" y="3005"/>
                    </a:lnTo>
                    <a:lnTo>
                      <a:pt x="13091" y="3249"/>
                    </a:lnTo>
                    <a:lnTo>
                      <a:pt x="13311" y="3493"/>
                    </a:lnTo>
                    <a:lnTo>
                      <a:pt x="13507" y="3762"/>
                    </a:lnTo>
                    <a:lnTo>
                      <a:pt x="13702" y="4031"/>
                    </a:lnTo>
                    <a:lnTo>
                      <a:pt x="13897" y="4324"/>
                    </a:lnTo>
                    <a:lnTo>
                      <a:pt x="14044" y="4617"/>
                    </a:lnTo>
                    <a:lnTo>
                      <a:pt x="14215" y="4910"/>
                    </a:lnTo>
                    <a:lnTo>
                      <a:pt x="14337" y="5227"/>
                    </a:lnTo>
                    <a:lnTo>
                      <a:pt x="14483" y="5545"/>
                    </a:lnTo>
                    <a:lnTo>
                      <a:pt x="14581" y="5862"/>
                    </a:lnTo>
                    <a:lnTo>
                      <a:pt x="14679" y="6180"/>
                    </a:lnTo>
                    <a:lnTo>
                      <a:pt x="14752" y="6522"/>
                    </a:lnTo>
                    <a:lnTo>
                      <a:pt x="14825" y="6864"/>
                    </a:lnTo>
                    <a:lnTo>
                      <a:pt x="14850" y="7206"/>
                    </a:lnTo>
                    <a:lnTo>
                      <a:pt x="14899" y="7572"/>
                    </a:lnTo>
                    <a:lnTo>
                      <a:pt x="14899" y="7938"/>
                    </a:lnTo>
                    <a:lnTo>
                      <a:pt x="14899" y="8280"/>
                    </a:lnTo>
                    <a:lnTo>
                      <a:pt x="14850" y="8647"/>
                    </a:lnTo>
                    <a:lnTo>
                      <a:pt x="14825" y="8989"/>
                    </a:lnTo>
                    <a:lnTo>
                      <a:pt x="14752" y="9331"/>
                    </a:lnTo>
                    <a:lnTo>
                      <a:pt x="14679" y="9672"/>
                    </a:lnTo>
                    <a:lnTo>
                      <a:pt x="14581" y="9990"/>
                    </a:lnTo>
                    <a:lnTo>
                      <a:pt x="14483" y="10307"/>
                    </a:lnTo>
                    <a:lnTo>
                      <a:pt x="14337" y="10625"/>
                    </a:lnTo>
                    <a:lnTo>
                      <a:pt x="14215" y="10942"/>
                    </a:lnTo>
                    <a:lnTo>
                      <a:pt x="14044" y="11236"/>
                    </a:lnTo>
                    <a:lnTo>
                      <a:pt x="13897" y="11529"/>
                    </a:lnTo>
                    <a:lnTo>
                      <a:pt x="13702" y="11822"/>
                    </a:lnTo>
                    <a:lnTo>
                      <a:pt x="13507" y="12090"/>
                    </a:lnTo>
                    <a:lnTo>
                      <a:pt x="13311" y="12359"/>
                    </a:lnTo>
                    <a:lnTo>
                      <a:pt x="13091" y="12603"/>
                    </a:lnTo>
                    <a:lnTo>
                      <a:pt x="12847" y="12847"/>
                    </a:lnTo>
                    <a:lnTo>
                      <a:pt x="12603" y="13067"/>
                    </a:lnTo>
                    <a:lnTo>
                      <a:pt x="12359" y="13287"/>
                    </a:lnTo>
                    <a:lnTo>
                      <a:pt x="12090" y="13507"/>
                    </a:lnTo>
                    <a:lnTo>
                      <a:pt x="11821" y="13702"/>
                    </a:lnTo>
                    <a:lnTo>
                      <a:pt x="11553" y="13873"/>
                    </a:lnTo>
                    <a:lnTo>
                      <a:pt x="11260" y="14044"/>
                    </a:lnTo>
                    <a:lnTo>
                      <a:pt x="10942" y="14191"/>
                    </a:lnTo>
                    <a:lnTo>
                      <a:pt x="10649" y="14337"/>
                    </a:lnTo>
                    <a:lnTo>
                      <a:pt x="10332" y="14459"/>
                    </a:lnTo>
                    <a:lnTo>
                      <a:pt x="10014" y="14581"/>
                    </a:lnTo>
                    <a:lnTo>
                      <a:pt x="9672" y="14655"/>
                    </a:lnTo>
                    <a:lnTo>
                      <a:pt x="9330" y="14752"/>
                    </a:lnTo>
                    <a:lnTo>
                      <a:pt x="8988" y="14801"/>
                    </a:lnTo>
                    <a:lnTo>
                      <a:pt x="8646" y="14850"/>
                    </a:lnTo>
                    <a:lnTo>
                      <a:pt x="8304" y="14875"/>
                    </a:lnTo>
                    <a:lnTo>
                      <a:pt x="7572" y="14875"/>
                    </a:lnTo>
                    <a:lnTo>
                      <a:pt x="7230" y="14850"/>
                    </a:lnTo>
                    <a:lnTo>
                      <a:pt x="6888" y="14801"/>
                    </a:lnTo>
                    <a:lnTo>
                      <a:pt x="6546" y="14752"/>
                    </a:lnTo>
                    <a:lnTo>
                      <a:pt x="6204" y="14655"/>
                    </a:lnTo>
                    <a:lnTo>
                      <a:pt x="5862" y="14581"/>
                    </a:lnTo>
                    <a:lnTo>
                      <a:pt x="5545" y="14459"/>
                    </a:lnTo>
                    <a:lnTo>
                      <a:pt x="5227" y="14337"/>
                    </a:lnTo>
                    <a:lnTo>
                      <a:pt x="4934" y="14191"/>
                    </a:lnTo>
                    <a:lnTo>
                      <a:pt x="4617" y="14044"/>
                    </a:lnTo>
                    <a:lnTo>
                      <a:pt x="4324" y="13873"/>
                    </a:lnTo>
                    <a:lnTo>
                      <a:pt x="4055" y="13702"/>
                    </a:lnTo>
                    <a:lnTo>
                      <a:pt x="3786" y="13507"/>
                    </a:lnTo>
                    <a:lnTo>
                      <a:pt x="3518" y="13287"/>
                    </a:lnTo>
                    <a:lnTo>
                      <a:pt x="3273" y="13067"/>
                    </a:lnTo>
                    <a:lnTo>
                      <a:pt x="3029" y="12847"/>
                    </a:lnTo>
                    <a:lnTo>
                      <a:pt x="2785" y="12603"/>
                    </a:lnTo>
                    <a:lnTo>
                      <a:pt x="2565" y="12359"/>
                    </a:lnTo>
                    <a:lnTo>
                      <a:pt x="2370" y="12090"/>
                    </a:lnTo>
                    <a:lnTo>
                      <a:pt x="2174" y="11822"/>
                    </a:lnTo>
                    <a:lnTo>
                      <a:pt x="1979" y="11529"/>
                    </a:lnTo>
                    <a:lnTo>
                      <a:pt x="1832" y="11236"/>
                    </a:lnTo>
                    <a:lnTo>
                      <a:pt x="1661" y="10942"/>
                    </a:lnTo>
                    <a:lnTo>
                      <a:pt x="1539" y="10625"/>
                    </a:lnTo>
                    <a:lnTo>
                      <a:pt x="1393" y="10307"/>
                    </a:lnTo>
                    <a:lnTo>
                      <a:pt x="1295" y="9990"/>
                    </a:lnTo>
                    <a:lnTo>
                      <a:pt x="1197" y="9672"/>
                    </a:lnTo>
                    <a:lnTo>
                      <a:pt x="1124" y="9331"/>
                    </a:lnTo>
                    <a:lnTo>
                      <a:pt x="1051" y="8989"/>
                    </a:lnTo>
                    <a:lnTo>
                      <a:pt x="1026" y="8647"/>
                    </a:lnTo>
                    <a:lnTo>
                      <a:pt x="978" y="8280"/>
                    </a:lnTo>
                    <a:lnTo>
                      <a:pt x="978" y="7938"/>
                    </a:lnTo>
                    <a:lnTo>
                      <a:pt x="978" y="7572"/>
                    </a:lnTo>
                    <a:lnTo>
                      <a:pt x="1026" y="7206"/>
                    </a:lnTo>
                    <a:lnTo>
                      <a:pt x="1051" y="6864"/>
                    </a:lnTo>
                    <a:lnTo>
                      <a:pt x="1124" y="6522"/>
                    </a:lnTo>
                    <a:lnTo>
                      <a:pt x="1197" y="6180"/>
                    </a:lnTo>
                    <a:lnTo>
                      <a:pt x="1295" y="5862"/>
                    </a:lnTo>
                    <a:lnTo>
                      <a:pt x="1393" y="5545"/>
                    </a:lnTo>
                    <a:lnTo>
                      <a:pt x="1539" y="5227"/>
                    </a:lnTo>
                    <a:lnTo>
                      <a:pt x="1661" y="4910"/>
                    </a:lnTo>
                    <a:lnTo>
                      <a:pt x="1832" y="4617"/>
                    </a:lnTo>
                    <a:lnTo>
                      <a:pt x="1979" y="4324"/>
                    </a:lnTo>
                    <a:lnTo>
                      <a:pt x="2174" y="4031"/>
                    </a:lnTo>
                    <a:lnTo>
                      <a:pt x="2370" y="3762"/>
                    </a:lnTo>
                    <a:lnTo>
                      <a:pt x="2565" y="3493"/>
                    </a:lnTo>
                    <a:lnTo>
                      <a:pt x="2785" y="3249"/>
                    </a:lnTo>
                    <a:lnTo>
                      <a:pt x="3029" y="3005"/>
                    </a:lnTo>
                    <a:lnTo>
                      <a:pt x="3273" y="2785"/>
                    </a:lnTo>
                    <a:lnTo>
                      <a:pt x="3518" y="2565"/>
                    </a:lnTo>
                    <a:lnTo>
                      <a:pt x="3786" y="2346"/>
                    </a:lnTo>
                    <a:lnTo>
                      <a:pt x="4055" y="2150"/>
                    </a:lnTo>
                    <a:lnTo>
                      <a:pt x="4324" y="1979"/>
                    </a:lnTo>
                    <a:lnTo>
                      <a:pt x="4617" y="1808"/>
                    </a:lnTo>
                    <a:lnTo>
                      <a:pt x="4934" y="1662"/>
                    </a:lnTo>
                    <a:lnTo>
                      <a:pt x="5227" y="1515"/>
                    </a:lnTo>
                    <a:lnTo>
                      <a:pt x="5545" y="1393"/>
                    </a:lnTo>
                    <a:lnTo>
                      <a:pt x="5862" y="1271"/>
                    </a:lnTo>
                    <a:lnTo>
                      <a:pt x="6204" y="1198"/>
                    </a:lnTo>
                    <a:lnTo>
                      <a:pt x="6546" y="1100"/>
                    </a:lnTo>
                    <a:lnTo>
                      <a:pt x="6888" y="1051"/>
                    </a:lnTo>
                    <a:lnTo>
                      <a:pt x="7230" y="1002"/>
                    </a:lnTo>
                    <a:lnTo>
                      <a:pt x="7572" y="978"/>
                    </a:lnTo>
                    <a:close/>
                    <a:moveTo>
                      <a:pt x="7523" y="1"/>
                    </a:moveTo>
                    <a:lnTo>
                      <a:pt x="7132" y="25"/>
                    </a:lnTo>
                    <a:lnTo>
                      <a:pt x="6741" y="74"/>
                    </a:lnTo>
                    <a:lnTo>
                      <a:pt x="6351" y="147"/>
                    </a:lnTo>
                    <a:lnTo>
                      <a:pt x="5960" y="245"/>
                    </a:lnTo>
                    <a:lnTo>
                      <a:pt x="5569" y="343"/>
                    </a:lnTo>
                    <a:lnTo>
                      <a:pt x="5203" y="465"/>
                    </a:lnTo>
                    <a:lnTo>
                      <a:pt x="4861" y="611"/>
                    </a:lnTo>
                    <a:lnTo>
                      <a:pt x="4494" y="782"/>
                    </a:lnTo>
                    <a:lnTo>
                      <a:pt x="4153" y="953"/>
                    </a:lnTo>
                    <a:lnTo>
                      <a:pt x="3835" y="1149"/>
                    </a:lnTo>
                    <a:lnTo>
                      <a:pt x="3493" y="1344"/>
                    </a:lnTo>
                    <a:lnTo>
                      <a:pt x="3200" y="1564"/>
                    </a:lnTo>
                    <a:lnTo>
                      <a:pt x="2883" y="1808"/>
                    </a:lnTo>
                    <a:lnTo>
                      <a:pt x="2614" y="2052"/>
                    </a:lnTo>
                    <a:lnTo>
                      <a:pt x="2321" y="2321"/>
                    </a:lnTo>
                    <a:lnTo>
                      <a:pt x="2077" y="2590"/>
                    </a:lnTo>
                    <a:lnTo>
                      <a:pt x="1808" y="2883"/>
                    </a:lnTo>
                    <a:lnTo>
                      <a:pt x="1588" y="3176"/>
                    </a:lnTo>
                    <a:lnTo>
                      <a:pt x="1368" y="3493"/>
                    </a:lnTo>
                    <a:lnTo>
                      <a:pt x="1149" y="3811"/>
                    </a:lnTo>
                    <a:lnTo>
                      <a:pt x="953" y="4153"/>
                    </a:lnTo>
                    <a:lnTo>
                      <a:pt x="782" y="4495"/>
                    </a:lnTo>
                    <a:lnTo>
                      <a:pt x="636" y="4837"/>
                    </a:lnTo>
                    <a:lnTo>
                      <a:pt x="489" y="5203"/>
                    </a:lnTo>
                    <a:lnTo>
                      <a:pt x="367" y="5569"/>
                    </a:lnTo>
                    <a:lnTo>
                      <a:pt x="245" y="5936"/>
                    </a:lnTo>
                    <a:lnTo>
                      <a:pt x="172" y="6326"/>
                    </a:lnTo>
                    <a:lnTo>
                      <a:pt x="98" y="6717"/>
                    </a:lnTo>
                    <a:lnTo>
                      <a:pt x="49" y="7108"/>
                    </a:lnTo>
                    <a:lnTo>
                      <a:pt x="25" y="7523"/>
                    </a:lnTo>
                    <a:lnTo>
                      <a:pt x="1" y="7938"/>
                    </a:lnTo>
                    <a:lnTo>
                      <a:pt x="25" y="8329"/>
                    </a:lnTo>
                    <a:lnTo>
                      <a:pt x="49" y="8744"/>
                    </a:lnTo>
                    <a:lnTo>
                      <a:pt x="98" y="9135"/>
                    </a:lnTo>
                    <a:lnTo>
                      <a:pt x="172" y="9526"/>
                    </a:lnTo>
                    <a:lnTo>
                      <a:pt x="245" y="9917"/>
                    </a:lnTo>
                    <a:lnTo>
                      <a:pt x="367" y="10283"/>
                    </a:lnTo>
                    <a:lnTo>
                      <a:pt x="489" y="10649"/>
                    </a:lnTo>
                    <a:lnTo>
                      <a:pt x="636" y="11016"/>
                    </a:lnTo>
                    <a:lnTo>
                      <a:pt x="782" y="11358"/>
                    </a:lnTo>
                    <a:lnTo>
                      <a:pt x="953" y="11700"/>
                    </a:lnTo>
                    <a:lnTo>
                      <a:pt x="1149" y="12041"/>
                    </a:lnTo>
                    <a:lnTo>
                      <a:pt x="1368" y="12359"/>
                    </a:lnTo>
                    <a:lnTo>
                      <a:pt x="1588" y="12676"/>
                    </a:lnTo>
                    <a:lnTo>
                      <a:pt x="1808" y="12970"/>
                    </a:lnTo>
                    <a:lnTo>
                      <a:pt x="2077" y="13263"/>
                    </a:lnTo>
                    <a:lnTo>
                      <a:pt x="2321" y="13531"/>
                    </a:lnTo>
                    <a:lnTo>
                      <a:pt x="2614" y="13800"/>
                    </a:lnTo>
                    <a:lnTo>
                      <a:pt x="2883" y="14044"/>
                    </a:lnTo>
                    <a:lnTo>
                      <a:pt x="3200" y="14288"/>
                    </a:lnTo>
                    <a:lnTo>
                      <a:pt x="3493" y="14508"/>
                    </a:lnTo>
                    <a:lnTo>
                      <a:pt x="3835" y="14704"/>
                    </a:lnTo>
                    <a:lnTo>
                      <a:pt x="4153" y="14899"/>
                    </a:lnTo>
                    <a:lnTo>
                      <a:pt x="4494" y="15070"/>
                    </a:lnTo>
                    <a:lnTo>
                      <a:pt x="4861" y="15241"/>
                    </a:lnTo>
                    <a:lnTo>
                      <a:pt x="5203" y="15387"/>
                    </a:lnTo>
                    <a:lnTo>
                      <a:pt x="5569" y="15510"/>
                    </a:lnTo>
                    <a:lnTo>
                      <a:pt x="5960" y="15607"/>
                    </a:lnTo>
                    <a:lnTo>
                      <a:pt x="6351" y="15705"/>
                    </a:lnTo>
                    <a:lnTo>
                      <a:pt x="6741" y="15778"/>
                    </a:lnTo>
                    <a:lnTo>
                      <a:pt x="7132" y="15827"/>
                    </a:lnTo>
                    <a:lnTo>
                      <a:pt x="7523" y="15851"/>
                    </a:lnTo>
                    <a:lnTo>
                      <a:pt x="8353" y="15851"/>
                    </a:lnTo>
                    <a:lnTo>
                      <a:pt x="8744" y="15827"/>
                    </a:lnTo>
                    <a:lnTo>
                      <a:pt x="9135" y="15778"/>
                    </a:lnTo>
                    <a:lnTo>
                      <a:pt x="9526" y="15705"/>
                    </a:lnTo>
                    <a:lnTo>
                      <a:pt x="9916" y="15607"/>
                    </a:lnTo>
                    <a:lnTo>
                      <a:pt x="10307" y="15510"/>
                    </a:lnTo>
                    <a:lnTo>
                      <a:pt x="10673" y="15387"/>
                    </a:lnTo>
                    <a:lnTo>
                      <a:pt x="11015" y="15241"/>
                    </a:lnTo>
                    <a:lnTo>
                      <a:pt x="11382" y="15070"/>
                    </a:lnTo>
                    <a:lnTo>
                      <a:pt x="11724" y="14899"/>
                    </a:lnTo>
                    <a:lnTo>
                      <a:pt x="12041" y="14704"/>
                    </a:lnTo>
                    <a:lnTo>
                      <a:pt x="12383" y="14508"/>
                    </a:lnTo>
                    <a:lnTo>
                      <a:pt x="12676" y="14288"/>
                    </a:lnTo>
                    <a:lnTo>
                      <a:pt x="12994" y="14044"/>
                    </a:lnTo>
                    <a:lnTo>
                      <a:pt x="13262" y="13800"/>
                    </a:lnTo>
                    <a:lnTo>
                      <a:pt x="13555" y="13531"/>
                    </a:lnTo>
                    <a:lnTo>
                      <a:pt x="13800" y="13263"/>
                    </a:lnTo>
                    <a:lnTo>
                      <a:pt x="14068" y="12970"/>
                    </a:lnTo>
                    <a:lnTo>
                      <a:pt x="14288" y="12676"/>
                    </a:lnTo>
                    <a:lnTo>
                      <a:pt x="14508" y="12359"/>
                    </a:lnTo>
                    <a:lnTo>
                      <a:pt x="14728" y="12041"/>
                    </a:lnTo>
                    <a:lnTo>
                      <a:pt x="14923" y="11700"/>
                    </a:lnTo>
                    <a:lnTo>
                      <a:pt x="15094" y="11358"/>
                    </a:lnTo>
                    <a:lnTo>
                      <a:pt x="15241" y="11016"/>
                    </a:lnTo>
                    <a:lnTo>
                      <a:pt x="15387" y="10649"/>
                    </a:lnTo>
                    <a:lnTo>
                      <a:pt x="15509" y="10283"/>
                    </a:lnTo>
                    <a:lnTo>
                      <a:pt x="15631" y="9917"/>
                    </a:lnTo>
                    <a:lnTo>
                      <a:pt x="15705" y="9526"/>
                    </a:lnTo>
                    <a:lnTo>
                      <a:pt x="15778" y="9135"/>
                    </a:lnTo>
                    <a:lnTo>
                      <a:pt x="15827" y="8744"/>
                    </a:lnTo>
                    <a:lnTo>
                      <a:pt x="15851" y="8329"/>
                    </a:lnTo>
                    <a:lnTo>
                      <a:pt x="15876" y="7938"/>
                    </a:lnTo>
                    <a:lnTo>
                      <a:pt x="15851" y="7523"/>
                    </a:lnTo>
                    <a:lnTo>
                      <a:pt x="15827" y="7108"/>
                    </a:lnTo>
                    <a:lnTo>
                      <a:pt x="15778" y="6717"/>
                    </a:lnTo>
                    <a:lnTo>
                      <a:pt x="15705" y="6326"/>
                    </a:lnTo>
                    <a:lnTo>
                      <a:pt x="15631" y="5936"/>
                    </a:lnTo>
                    <a:lnTo>
                      <a:pt x="15509" y="5569"/>
                    </a:lnTo>
                    <a:lnTo>
                      <a:pt x="15387" y="5203"/>
                    </a:lnTo>
                    <a:lnTo>
                      <a:pt x="15241" y="4837"/>
                    </a:lnTo>
                    <a:lnTo>
                      <a:pt x="15094" y="4495"/>
                    </a:lnTo>
                    <a:lnTo>
                      <a:pt x="14923" y="4153"/>
                    </a:lnTo>
                    <a:lnTo>
                      <a:pt x="14728" y="3811"/>
                    </a:lnTo>
                    <a:lnTo>
                      <a:pt x="14508" y="3493"/>
                    </a:lnTo>
                    <a:lnTo>
                      <a:pt x="14288" y="3176"/>
                    </a:lnTo>
                    <a:lnTo>
                      <a:pt x="14068" y="2883"/>
                    </a:lnTo>
                    <a:lnTo>
                      <a:pt x="13800" y="2590"/>
                    </a:lnTo>
                    <a:lnTo>
                      <a:pt x="13555" y="2321"/>
                    </a:lnTo>
                    <a:lnTo>
                      <a:pt x="13262" y="2052"/>
                    </a:lnTo>
                    <a:lnTo>
                      <a:pt x="12994" y="1808"/>
                    </a:lnTo>
                    <a:lnTo>
                      <a:pt x="12676" y="1564"/>
                    </a:lnTo>
                    <a:lnTo>
                      <a:pt x="12383" y="1344"/>
                    </a:lnTo>
                    <a:lnTo>
                      <a:pt x="12041" y="1149"/>
                    </a:lnTo>
                    <a:lnTo>
                      <a:pt x="11724" y="953"/>
                    </a:lnTo>
                    <a:lnTo>
                      <a:pt x="11382" y="782"/>
                    </a:lnTo>
                    <a:lnTo>
                      <a:pt x="11015" y="611"/>
                    </a:lnTo>
                    <a:lnTo>
                      <a:pt x="10673" y="465"/>
                    </a:lnTo>
                    <a:lnTo>
                      <a:pt x="10307" y="343"/>
                    </a:lnTo>
                    <a:lnTo>
                      <a:pt x="9916" y="245"/>
                    </a:lnTo>
                    <a:lnTo>
                      <a:pt x="9526" y="147"/>
                    </a:lnTo>
                    <a:lnTo>
                      <a:pt x="9135" y="74"/>
                    </a:lnTo>
                    <a:lnTo>
                      <a:pt x="8744" y="25"/>
                    </a:lnTo>
                    <a:lnTo>
                      <a:pt x="835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8" name="Google Shape;652;p41"/>
              <p:cNvSpPr/>
              <p:nvPr/>
            </p:nvSpPr>
            <p:spPr>
              <a:xfrm>
                <a:off x="6697400" y="335200"/>
                <a:ext cx="323625" cy="323025"/>
              </a:xfrm>
              <a:custGeom>
                <a:avLst/>
                <a:gdLst/>
                <a:ahLst/>
                <a:cxnLst/>
                <a:rect l="l" t="t" r="r" b="b"/>
                <a:pathLst>
                  <a:path w="12945" h="12921" extrusionOk="0">
                    <a:moveTo>
                      <a:pt x="6472" y="1319"/>
                    </a:moveTo>
                    <a:lnTo>
                      <a:pt x="6545" y="1344"/>
                    </a:lnTo>
                    <a:lnTo>
                      <a:pt x="6619" y="1368"/>
                    </a:lnTo>
                    <a:lnTo>
                      <a:pt x="6741" y="1441"/>
                    </a:lnTo>
                    <a:lnTo>
                      <a:pt x="6838" y="1563"/>
                    </a:lnTo>
                    <a:lnTo>
                      <a:pt x="6863" y="1637"/>
                    </a:lnTo>
                    <a:lnTo>
                      <a:pt x="6863" y="1710"/>
                    </a:lnTo>
                    <a:lnTo>
                      <a:pt x="6863" y="6301"/>
                    </a:lnTo>
                    <a:lnTo>
                      <a:pt x="9061" y="8475"/>
                    </a:lnTo>
                    <a:lnTo>
                      <a:pt x="9110" y="8548"/>
                    </a:lnTo>
                    <a:lnTo>
                      <a:pt x="9134" y="8622"/>
                    </a:lnTo>
                    <a:lnTo>
                      <a:pt x="9159" y="8768"/>
                    </a:lnTo>
                    <a:lnTo>
                      <a:pt x="9134" y="8915"/>
                    </a:lnTo>
                    <a:lnTo>
                      <a:pt x="9110" y="8988"/>
                    </a:lnTo>
                    <a:lnTo>
                      <a:pt x="9061" y="9037"/>
                    </a:lnTo>
                    <a:lnTo>
                      <a:pt x="8988" y="9086"/>
                    </a:lnTo>
                    <a:lnTo>
                      <a:pt x="8914" y="9135"/>
                    </a:lnTo>
                    <a:lnTo>
                      <a:pt x="8768" y="9159"/>
                    </a:lnTo>
                    <a:lnTo>
                      <a:pt x="8621" y="9135"/>
                    </a:lnTo>
                    <a:lnTo>
                      <a:pt x="8548" y="9086"/>
                    </a:lnTo>
                    <a:lnTo>
                      <a:pt x="8499" y="9037"/>
                    </a:lnTo>
                    <a:lnTo>
                      <a:pt x="6203" y="6741"/>
                    </a:lnTo>
                    <a:lnTo>
                      <a:pt x="6130" y="6595"/>
                    </a:lnTo>
                    <a:lnTo>
                      <a:pt x="6081" y="6472"/>
                    </a:lnTo>
                    <a:lnTo>
                      <a:pt x="6081" y="1710"/>
                    </a:lnTo>
                    <a:lnTo>
                      <a:pt x="6081" y="1637"/>
                    </a:lnTo>
                    <a:lnTo>
                      <a:pt x="6106" y="1563"/>
                    </a:lnTo>
                    <a:lnTo>
                      <a:pt x="6203" y="1441"/>
                    </a:lnTo>
                    <a:lnTo>
                      <a:pt x="6326" y="1368"/>
                    </a:lnTo>
                    <a:lnTo>
                      <a:pt x="6399" y="1344"/>
                    </a:lnTo>
                    <a:lnTo>
                      <a:pt x="6472" y="1319"/>
                    </a:lnTo>
                    <a:close/>
                    <a:moveTo>
                      <a:pt x="6228" y="0"/>
                    </a:moveTo>
                    <a:lnTo>
                      <a:pt x="5862" y="25"/>
                    </a:lnTo>
                    <a:lnTo>
                      <a:pt x="5495" y="74"/>
                    </a:lnTo>
                    <a:lnTo>
                      <a:pt x="5129" y="122"/>
                    </a:lnTo>
                    <a:lnTo>
                      <a:pt x="4787" y="220"/>
                    </a:lnTo>
                    <a:lnTo>
                      <a:pt x="4445" y="318"/>
                    </a:lnTo>
                    <a:lnTo>
                      <a:pt x="4103" y="440"/>
                    </a:lnTo>
                    <a:lnTo>
                      <a:pt x="3761" y="586"/>
                    </a:lnTo>
                    <a:lnTo>
                      <a:pt x="3444" y="733"/>
                    </a:lnTo>
                    <a:lnTo>
                      <a:pt x="3639" y="1050"/>
                    </a:lnTo>
                    <a:lnTo>
                      <a:pt x="3663" y="1148"/>
                    </a:lnTo>
                    <a:lnTo>
                      <a:pt x="3663" y="1246"/>
                    </a:lnTo>
                    <a:lnTo>
                      <a:pt x="3615" y="1344"/>
                    </a:lnTo>
                    <a:lnTo>
                      <a:pt x="3541" y="1392"/>
                    </a:lnTo>
                    <a:lnTo>
                      <a:pt x="3493" y="1417"/>
                    </a:lnTo>
                    <a:lnTo>
                      <a:pt x="3370" y="1417"/>
                    </a:lnTo>
                    <a:lnTo>
                      <a:pt x="3297" y="1392"/>
                    </a:lnTo>
                    <a:lnTo>
                      <a:pt x="3248" y="1368"/>
                    </a:lnTo>
                    <a:lnTo>
                      <a:pt x="3224" y="1295"/>
                    </a:lnTo>
                    <a:lnTo>
                      <a:pt x="3028" y="977"/>
                    </a:lnTo>
                    <a:lnTo>
                      <a:pt x="2735" y="1197"/>
                    </a:lnTo>
                    <a:lnTo>
                      <a:pt x="2442" y="1417"/>
                    </a:lnTo>
                    <a:lnTo>
                      <a:pt x="2174" y="1637"/>
                    </a:lnTo>
                    <a:lnTo>
                      <a:pt x="1905" y="1881"/>
                    </a:lnTo>
                    <a:lnTo>
                      <a:pt x="1661" y="2150"/>
                    </a:lnTo>
                    <a:lnTo>
                      <a:pt x="1417" y="2418"/>
                    </a:lnTo>
                    <a:lnTo>
                      <a:pt x="1197" y="2711"/>
                    </a:lnTo>
                    <a:lnTo>
                      <a:pt x="1001" y="3029"/>
                    </a:lnTo>
                    <a:lnTo>
                      <a:pt x="1319" y="3200"/>
                    </a:lnTo>
                    <a:lnTo>
                      <a:pt x="1392" y="3273"/>
                    </a:lnTo>
                    <a:lnTo>
                      <a:pt x="1441" y="3346"/>
                    </a:lnTo>
                    <a:lnTo>
                      <a:pt x="1441" y="3444"/>
                    </a:lnTo>
                    <a:lnTo>
                      <a:pt x="1417" y="3542"/>
                    </a:lnTo>
                    <a:lnTo>
                      <a:pt x="1368" y="3590"/>
                    </a:lnTo>
                    <a:lnTo>
                      <a:pt x="1319" y="3639"/>
                    </a:lnTo>
                    <a:lnTo>
                      <a:pt x="1246" y="3664"/>
                    </a:lnTo>
                    <a:lnTo>
                      <a:pt x="1123" y="3664"/>
                    </a:lnTo>
                    <a:lnTo>
                      <a:pt x="1075" y="3639"/>
                    </a:lnTo>
                    <a:lnTo>
                      <a:pt x="757" y="3444"/>
                    </a:lnTo>
                    <a:lnTo>
                      <a:pt x="586" y="3761"/>
                    </a:lnTo>
                    <a:lnTo>
                      <a:pt x="464" y="4079"/>
                    </a:lnTo>
                    <a:lnTo>
                      <a:pt x="342" y="4421"/>
                    </a:lnTo>
                    <a:lnTo>
                      <a:pt x="220" y="4763"/>
                    </a:lnTo>
                    <a:lnTo>
                      <a:pt x="147" y="5129"/>
                    </a:lnTo>
                    <a:lnTo>
                      <a:pt x="73" y="5471"/>
                    </a:lnTo>
                    <a:lnTo>
                      <a:pt x="24" y="5837"/>
                    </a:lnTo>
                    <a:lnTo>
                      <a:pt x="0" y="6228"/>
                    </a:lnTo>
                    <a:lnTo>
                      <a:pt x="659" y="6228"/>
                    </a:lnTo>
                    <a:lnTo>
                      <a:pt x="757" y="6277"/>
                    </a:lnTo>
                    <a:lnTo>
                      <a:pt x="806" y="6375"/>
                    </a:lnTo>
                    <a:lnTo>
                      <a:pt x="806" y="6472"/>
                    </a:lnTo>
                    <a:lnTo>
                      <a:pt x="806" y="6546"/>
                    </a:lnTo>
                    <a:lnTo>
                      <a:pt x="757" y="6643"/>
                    </a:lnTo>
                    <a:lnTo>
                      <a:pt x="659" y="6692"/>
                    </a:lnTo>
                    <a:lnTo>
                      <a:pt x="562" y="6717"/>
                    </a:lnTo>
                    <a:lnTo>
                      <a:pt x="0" y="6717"/>
                    </a:lnTo>
                    <a:lnTo>
                      <a:pt x="24" y="7083"/>
                    </a:lnTo>
                    <a:lnTo>
                      <a:pt x="73" y="7449"/>
                    </a:lnTo>
                    <a:lnTo>
                      <a:pt x="147" y="7791"/>
                    </a:lnTo>
                    <a:lnTo>
                      <a:pt x="220" y="8158"/>
                    </a:lnTo>
                    <a:lnTo>
                      <a:pt x="342" y="8500"/>
                    </a:lnTo>
                    <a:lnTo>
                      <a:pt x="464" y="8841"/>
                    </a:lnTo>
                    <a:lnTo>
                      <a:pt x="586" y="9159"/>
                    </a:lnTo>
                    <a:lnTo>
                      <a:pt x="757" y="9476"/>
                    </a:lnTo>
                    <a:lnTo>
                      <a:pt x="1075" y="9305"/>
                    </a:lnTo>
                    <a:lnTo>
                      <a:pt x="1172" y="9257"/>
                    </a:lnTo>
                    <a:lnTo>
                      <a:pt x="1270" y="9281"/>
                    </a:lnTo>
                    <a:lnTo>
                      <a:pt x="1343" y="9305"/>
                    </a:lnTo>
                    <a:lnTo>
                      <a:pt x="1417" y="9379"/>
                    </a:lnTo>
                    <a:lnTo>
                      <a:pt x="1441" y="9476"/>
                    </a:lnTo>
                    <a:lnTo>
                      <a:pt x="1441" y="9574"/>
                    </a:lnTo>
                    <a:lnTo>
                      <a:pt x="1392" y="9647"/>
                    </a:lnTo>
                    <a:lnTo>
                      <a:pt x="1319" y="9721"/>
                    </a:lnTo>
                    <a:lnTo>
                      <a:pt x="1001" y="9892"/>
                    </a:lnTo>
                    <a:lnTo>
                      <a:pt x="1197" y="10209"/>
                    </a:lnTo>
                    <a:lnTo>
                      <a:pt x="1417" y="10502"/>
                    </a:lnTo>
                    <a:lnTo>
                      <a:pt x="1661" y="10771"/>
                    </a:lnTo>
                    <a:lnTo>
                      <a:pt x="1905" y="11040"/>
                    </a:lnTo>
                    <a:lnTo>
                      <a:pt x="2174" y="11284"/>
                    </a:lnTo>
                    <a:lnTo>
                      <a:pt x="2442" y="11504"/>
                    </a:lnTo>
                    <a:lnTo>
                      <a:pt x="2735" y="11723"/>
                    </a:lnTo>
                    <a:lnTo>
                      <a:pt x="3028" y="11943"/>
                    </a:lnTo>
                    <a:lnTo>
                      <a:pt x="3224" y="11626"/>
                    </a:lnTo>
                    <a:lnTo>
                      <a:pt x="3273" y="11552"/>
                    </a:lnTo>
                    <a:lnTo>
                      <a:pt x="3370" y="11504"/>
                    </a:lnTo>
                    <a:lnTo>
                      <a:pt x="3468" y="11504"/>
                    </a:lnTo>
                    <a:lnTo>
                      <a:pt x="3541" y="11528"/>
                    </a:lnTo>
                    <a:lnTo>
                      <a:pt x="3615" y="11601"/>
                    </a:lnTo>
                    <a:lnTo>
                      <a:pt x="3663" y="11675"/>
                    </a:lnTo>
                    <a:lnTo>
                      <a:pt x="3663" y="11772"/>
                    </a:lnTo>
                    <a:lnTo>
                      <a:pt x="3639" y="11870"/>
                    </a:lnTo>
                    <a:lnTo>
                      <a:pt x="3444" y="12187"/>
                    </a:lnTo>
                    <a:lnTo>
                      <a:pt x="3761" y="12334"/>
                    </a:lnTo>
                    <a:lnTo>
                      <a:pt x="4103" y="12480"/>
                    </a:lnTo>
                    <a:lnTo>
                      <a:pt x="4445" y="12603"/>
                    </a:lnTo>
                    <a:lnTo>
                      <a:pt x="4787" y="12700"/>
                    </a:lnTo>
                    <a:lnTo>
                      <a:pt x="5129" y="12798"/>
                    </a:lnTo>
                    <a:lnTo>
                      <a:pt x="5495" y="12847"/>
                    </a:lnTo>
                    <a:lnTo>
                      <a:pt x="5862" y="12896"/>
                    </a:lnTo>
                    <a:lnTo>
                      <a:pt x="6228" y="12920"/>
                    </a:lnTo>
                    <a:lnTo>
                      <a:pt x="6228" y="12358"/>
                    </a:lnTo>
                    <a:lnTo>
                      <a:pt x="6252" y="12261"/>
                    </a:lnTo>
                    <a:lnTo>
                      <a:pt x="6301" y="12187"/>
                    </a:lnTo>
                    <a:lnTo>
                      <a:pt x="6374" y="12139"/>
                    </a:lnTo>
                    <a:lnTo>
                      <a:pt x="6472" y="12114"/>
                    </a:lnTo>
                    <a:lnTo>
                      <a:pt x="6570" y="12139"/>
                    </a:lnTo>
                    <a:lnTo>
                      <a:pt x="6643" y="12187"/>
                    </a:lnTo>
                    <a:lnTo>
                      <a:pt x="6692" y="12261"/>
                    </a:lnTo>
                    <a:lnTo>
                      <a:pt x="6716" y="12358"/>
                    </a:lnTo>
                    <a:lnTo>
                      <a:pt x="6716" y="12920"/>
                    </a:lnTo>
                    <a:lnTo>
                      <a:pt x="7083" y="12896"/>
                    </a:lnTo>
                    <a:lnTo>
                      <a:pt x="7449" y="12847"/>
                    </a:lnTo>
                    <a:lnTo>
                      <a:pt x="7815" y="12798"/>
                    </a:lnTo>
                    <a:lnTo>
                      <a:pt x="8157" y="12700"/>
                    </a:lnTo>
                    <a:lnTo>
                      <a:pt x="8499" y="12603"/>
                    </a:lnTo>
                    <a:lnTo>
                      <a:pt x="8841" y="12480"/>
                    </a:lnTo>
                    <a:lnTo>
                      <a:pt x="9183" y="12334"/>
                    </a:lnTo>
                    <a:lnTo>
                      <a:pt x="9501" y="12187"/>
                    </a:lnTo>
                    <a:lnTo>
                      <a:pt x="9305" y="11870"/>
                    </a:lnTo>
                    <a:lnTo>
                      <a:pt x="9281" y="11772"/>
                    </a:lnTo>
                    <a:lnTo>
                      <a:pt x="9281" y="11675"/>
                    </a:lnTo>
                    <a:lnTo>
                      <a:pt x="9330" y="11601"/>
                    </a:lnTo>
                    <a:lnTo>
                      <a:pt x="9403" y="11528"/>
                    </a:lnTo>
                    <a:lnTo>
                      <a:pt x="9476" y="11504"/>
                    </a:lnTo>
                    <a:lnTo>
                      <a:pt x="9574" y="11504"/>
                    </a:lnTo>
                    <a:lnTo>
                      <a:pt x="9672" y="11552"/>
                    </a:lnTo>
                    <a:lnTo>
                      <a:pt x="9720" y="11626"/>
                    </a:lnTo>
                    <a:lnTo>
                      <a:pt x="9916" y="11943"/>
                    </a:lnTo>
                    <a:lnTo>
                      <a:pt x="10209" y="11723"/>
                    </a:lnTo>
                    <a:lnTo>
                      <a:pt x="10502" y="11504"/>
                    </a:lnTo>
                    <a:lnTo>
                      <a:pt x="10771" y="11284"/>
                    </a:lnTo>
                    <a:lnTo>
                      <a:pt x="11039" y="11040"/>
                    </a:lnTo>
                    <a:lnTo>
                      <a:pt x="11283" y="10771"/>
                    </a:lnTo>
                    <a:lnTo>
                      <a:pt x="11528" y="10502"/>
                    </a:lnTo>
                    <a:lnTo>
                      <a:pt x="11747" y="10209"/>
                    </a:lnTo>
                    <a:lnTo>
                      <a:pt x="11943" y="9892"/>
                    </a:lnTo>
                    <a:lnTo>
                      <a:pt x="11625" y="9721"/>
                    </a:lnTo>
                    <a:lnTo>
                      <a:pt x="11552" y="9647"/>
                    </a:lnTo>
                    <a:lnTo>
                      <a:pt x="11503" y="9574"/>
                    </a:lnTo>
                    <a:lnTo>
                      <a:pt x="11503" y="9476"/>
                    </a:lnTo>
                    <a:lnTo>
                      <a:pt x="11528" y="9379"/>
                    </a:lnTo>
                    <a:lnTo>
                      <a:pt x="11601" y="9305"/>
                    </a:lnTo>
                    <a:lnTo>
                      <a:pt x="11674" y="9281"/>
                    </a:lnTo>
                    <a:lnTo>
                      <a:pt x="11772" y="9257"/>
                    </a:lnTo>
                    <a:lnTo>
                      <a:pt x="11870" y="9305"/>
                    </a:lnTo>
                    <a:lnTo>
                      <a:pt x="12187" y="9476"/>
                    </a:lnTo>
                    <a:lnTo>
                      <a:pt x="12358" y="9159"/>
                    </a:lnTo>
                    <a:lnTo>
                      <a:pt x="12480" y="8841"/>
                    </a:lnTo>
                    <a:lnTo>
                      <a:pt x="12602" y="8500"/>
                    </a:lnTo>
                    <a:lnTo>
                      <a:pt x="12724" y="8158"/>
                    </a:lnTo>
                    <a:lnTo>
                      <a:pt x="12798" y="7791"/>
                    </a:lnTo>
                    <a:lnTo>
                      <a:pt x="12871" y="7449"/>
                    </a:lnTo>
                    <a:lnTo>
                      <a:pt x="12920" y="7083"/>
                    </a:lnTo>
                    <a:lnTo>
                      <a:pt x="12944" y="6717"/>
                    </a:lnTo>
                    <a:lnTo>
                      <a:pt x="12382" y="6717"/>
                    </a:lnTo>
                    <a:lnTo>
                      <a:pt x="12285" y="6692"/>
                    </a:lnTo>
                    <a:lnTo>
                      <a:pt x="12187" y="6643"/>
                    </a:lnTo>
                    <a:lnTo>
                      <a:pt x="12138" y="6546"/>
                    </a:lnTo>
                    <a:lnTo>
                      <a:pt x="12138" y="6472"/>
                    </a:lnTo>
                    <a:lnTo>
                      <a:pt x="12138" y="6375"/>
                    </a:lnTo>
                    <a:lnTo>
                      <a:pt x="12187" y="6277"/>
                    </a:lnTo>
                    <a:lnTo>
                      <a:pt x="12285" y="6228"/>
                    </a:lnTo>
                    <a:lnTo>
                      <a:pt x="12944" y="6228"/>
                    </a:lnTo>
                    <a:lnTo>
                      <a:pt x="12920" y="5837"/>
                    </a:lnTo>
                    <a:lnTo>
                      <a:pt x="12871" y="5471"/>
                    </a:lnTo>
                    <a:lnTo>
                      <a:pt x="12798" y="5129"/>
                    </a:lnTo>
                    <a:lnTo>
                      <a:pt x="12724" y="4763"/>
                    </a:lnTo>
                    <a:lnTo>
                      <a:pt x="12602" y="4421"/>
                    </a:lnTo>
                    <a:lnTo>
                      <a:pt x="12480" y="4079"/>
                    </a:lnTo>
                    <a:lnTo>
                      <a:pt x="12358" y="3761"/>
                    </a:lnTo>
                    <a:lnTo>
                      <a:pt x="12187" y="3444"/>
                    </a:lnTo>
                    <a:lnTo>
                      <a:pt x="11870" y="3639"/>
                    </a:lnTo>
                    <a:lnTo>
                      <a:pt x="11821" y="3664"/>
                    </a:lnTo>
                    <a:lnTo>
                      <a:pt x="11699" y="3664"/>
                    </a:lnTo>
                    <a:lnTo>
                      <a:pt x="11625" y="3639"/>
                    </a:lnTo>
                    <a:lnTo>
                      <a:pt x="11577" y="3590"/>
                    </a:lnTo>
                    <a:lnTo>
                      <a:pt x="11528" y="3542"/>
                    </a:lnTo>
                    <a:lnTo>
                      <a:pt x="11503" y="3444"/>
                    </a:lnTo>
                    <a:lnTo>
                      <a:pt x="11503" y="3346"/>
                    </a:lnTo>
                    <a:lnTo>
                      <a:pt x="11552" y="3273"/>
                    </a:lnTo>
                    <a:lnTo>
                      <a:pt x="11625" y="3200"/>
                    </a:lnTo>
                    <a:lnTo>
                      <a:pt x="11943" y="3029"/>
                    </a:lnTo>
                    <a:lnTo>
                      <a:pt x="11747" y="2711"/>
                    </a:lnTo>
                    <a:lnTo>
                      <a:pt x="11528" y="2418"/>
                    </a:lnTo>
                    <a:lnTo>
                      <a:pt x="11283" y="2150"/>
                    </a:lnTo>
                    <a:lnTo>
                      <a:pt x="11039" y="1881"/>
                    </a:lnTo>
                    <a:lnTo>
                      <a:pt x="10771" y="1637"/>
                    </a:lnTo>
                    <a:lnTo>
                      <a:pt x="10502" y="1417"/>
                    </a:lnTo>
                    <a:lnTo>
                      <a:pt x="10209" y="1197"/>
                    </a:lnTo>
                    <a:lnTo>
                      <a:pt x="9916" y="977"/>
                    </a:lnTo>
                    <a:lnTo>
                      <a:pt x="9720" y="1295"/>
                    </a:lnTo>
                    <a:lnTo>
                      <a:pt x="9696" y="1368"/>
                    </a:lnTo>
                    <a:lnTo>
                      <a:pt x="9647" y="1392"/>
                    </a:lnTo>
                    <a:lnTo>
                      <a:pt x="9574" y="1417"/>
                    </a:lnTo>
                    <a:lnTo>
                      <a:pt x="9452" y="1417"/>
                    </a:lnTo>
                    <a:lnTo>
                      <a:pt x="9403" y="1392"/>
                    </a:lnTo>
                    <a:lnTo>
                      <a:pt x="9330" y="1344"/>
                    </a:lnTo>
                    <a:lnTo>
                      <a:pt x="9281" y="1246"/>
                    </a:lnTo>
                    <a:lnTo>
                      <a:pt x="9281" y="1148"/>
                    </a:lnTo>
                    <a:lnTo>
                      <a:pt x="9305" y="1050"/>
                    </a:lnTo>
                    <a:lnTo>
                      <a:pt x="9501" y="733"/>
                    </a:lnTo>
                    <a:lnTo>
                      <a:pt x="9183" y="586"/>
                    </a:lnTo>
                    <a:lnTo>
                      <a:pt x="8841" y="440"/>
                    </a:lnTo>
                    <a:lnTo>
                      <a:pt x="8499" y="318"/>
                    </a:lnTo>
                    <a:lnTo>
                      <a:pt x="8157" y="220"/>
                    </a:lnTo>
                    <a:lnTo>
                      <a:pt x="7815" y="122"/>
                    </a:lnTo>
                    <a:lnTo>
                      <a:pt x="7449" y="74"/>
                    </a:lnTo>
                    <a:lnTo>
                      <a:pt x="7083" y="25"/>
                    </a:lnTo>
                    <a:lnTo>
                      <a:pt x="6716" y="0"/>
                    </a:lnTo>
                    <a:lnTo>
                      <a:pt x="6716" y="562"/>
                    </a:lnTo>
                    <a:lnTo>
                      <a:pt x="6692" y="660"/>
                    </a:lnTo>
                    <a:lnTo>
                      <a:pt x="6643" y="733"/>
                    </a:lnTo>
                    <a:lnTo>
                      <a:pt x="6570" y="782"/>
                    </a:lnTo>
                    <a:lnTo>
                      <a:pt x="6472" y="806"/>
                    </a:lnTo>
                    <a:lnTo>
                      <a:pt x="6374" y="782"/>
                    </a:lnTo>
                    <a:lnTo>
                      <a:pt x="6301" y="733"/>
                    </a:lnTo>
                    <a:lnTo>
                      <a:pt x="6252" y="660"/>
                    </a:lnTo>
                    <a:lnTo>
                      <a:pt x="6228" y="562"/>
                    </a:lnTo>
                    <a:lnTo>
                      <a:pt x="62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grpSp>
        <p:nvGrpSpPr>
          <p:cNvPr id="7" name="Group 6"/>
          <p:cNvGrpSpPr/>
          <p:nvPr/>
        </p:nvGrpSpPr>
        <p:grpSpPr>
          <a:xfrm>
            <a:off x="8507245" y="2260347"/>
            <a:ext cx="749400" cy="749400"/>
            <a:chOff x="8507245" y="2260347"/>
            <a:chExt cx="749400" cy="749400"/>
          </a:xfrm>
        </p:grpSpPr>
        <p:sp>
          <p:nvSpPr>
            <p:cNvPr id="262" name="Google Shape;262;p29"/>
            <p:cNvSpPr/>
            <p:nvPr/>
          </p:nvSpPr>
          <p:spPr>
            <a:xfrm rot="10800000" flipH="1">
              <a:off x="8507245" y="2260347"/>
              <a:ext cx="749400" cy="749400"/>
            </a:xfrm>
            <a:prstGeom prst="chord">
              <a:avLst>
                <a:gd name="adj1" fmla="val 2700000"/>
                <a:gd name="adj2" fmla="val 18900274"/>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 name="Google Shape;492;p40"/>
            <p:cNvGrpSpPr/>
            <p:nvPr/>
          </p:nvGrpSpPr>
          <p:grpSpPr>
            <a:xfrm>
              <a:off x="8722702" y="2442116"/>
              <a:ext cx="301190" cy="367475"/>
              <a:chOff x="1437317" y="3004378"/>
              <a:chExt cx="304800" cy="457200"/>
            </a:xfrm>
            <a:solidFill>
              <a:schemeClr val="bg1"/>
            </a:solidFill>
          </p:grpSpPr>
          <p:sp>
            <p:nvSpPr>
              <p:cNvPr id="30" name="Google Shape;493;p40"/>
              <p:cNvSpPr/>
              <p:nvPr/>
            </p:nvSpPr>
            <p:spPr>
              <a:xfrm>
                <a:off x="1437317" y="3004378"/>
                <a:ext cx="304800" cy="457200"/>
              </a:xfrm>
              <a:custGeom>
                <a:avLst/>
                <a:gdLst/>
                <a:ahLst/>
                <a:cxnLst/>
                <a:rect l="l" t="t" r="r" b="b"/>
                <a:pathLst>
                  <a:path w="304800" h="457200" extrusionOk="0">
                    <a:moveTo>
                      <a:pt x="285750" y="57150"/>
                    </a:moveTo>
                    <a:lnTo>
                      <a:pt x="238125" y="57150"/>
                    </a:lnTo>
                    <a:cubicBezTo>
                      <a:pt x="238125" y="46673"/>
                      <a:pt x="229553" y="38100"/>
                      <a:pt x="219075" y="38100"/>
                    </a:cubicBezTo>
                    <a:lnTo>
                      <a:pt x="190500" y="38100"/>
                    </a:lnTo>
                    <a:cubicBezTo>
                      <a:pt x="190500" y="27623"/>
                      <a:pt x="186690" y="18098"/>
                      <a:pt x="179070" y="11430"/>
                    </a:cubicBezTo>
                    <a:cubicBezTo>
                      <a:pt x="172403" y="4763"/>
                      <a:pt x="162878" y="0"/>
                      <a:pt x="152400" y="0"/>
                    </a:cubicBezTo>
                    <a:cubicBezTo>
                      <a:pt x="131445" y="0"/>
                      <a:pt x="114300" y="17145"/>
                      <a:pt x="114300" y="38100"/>
                    </a:cubicBezTo>
                    <a:lnTo>
                      <a:pt x="85725" y="38100"/>
                    </a:lnTo>
                    <a:cubicBezTo>
                      <a:pt x="75248" y="38100"/>
                      <a:pt x="66675" y="46673"/>
                      <a:pt x="66675" y="57150"/>
                    </a:cubicBezTo>
                    <a:lnTo>
                      <a:pt x="19050" y="57150"/>
                    </a:lnTo>
                    <a:cubicBezTo>
                      <a:pt x="8573" y="57150"/>
                      <a:pt x="0" y="66675"/>
                      <a:pt x="0" y="77153"/>
                    </a:cubicBezTo>
                    <a:lnTo>
                      <a:pt x="0" y="436245"/>
                    </a:lnTo>
                    <a:cubicBezTo>
                      <a:pt x="0" y="447675"/>
                      <a:pt x="8573" y="457200"/>
                      <a:pt x="19050" y="457200"/>
                    </a:cubicBezTo>
                    <a:lnTo>
                      <a:pt x="285750" y="457200"/>
                    </a:lnTo>
                    <a:cubicBezTo>
                      <a:pt x="296228" y="457200"/>
                      <a:pt x="304800" y="447675"/>
                      <a:pt x="304800" y="436245"/>
                    </a:cubicBezTo>
                    <a:lnTo>
                      <a:pt x="304800" y="77153"/>
                    </a:lnTo>
                    <a:cubicBezTo>
                      <a:pt x="304800" y="66675"/>
                      <a:pt x="296228" y="57150"/>
                      <a:pt x="285750" y="57150"/>
                    </a:cubicBezTo>
                    <a:close/>
                    <a:moveTo>
                      <a:pt x="161925" y="47625"/>
                    </a:moveTo>
                    <a:cubicBezTo>
                      <a:pt x="161925" y="52388"/>
                      <a:pt x="158115" y="57150"/>
                      <a:pt x="152400" y="57150"/>
                    </a:cubicBezTo>
                    <a:cubicBezTo>
                      <a:pt x="146685" y="57150"/>
                      <a:pt x="142875" y="52388"/>
                      <a:pt x="142875" y="47625"/>
                    </a:cubicBezTo>
                    <a:cubicBezTo>
                      <a:pt x="142875" y="42863"/>
                      <a:pt x="146685" y="38100"/>
                      <a:pt x="152400" y="38100"/>
                    </a:cubicBezTo>
                    <a:cubicBezTo>
                      <a:pt x="158115" y="38100"/>
                      <a:pt x="161925" y="42863"/>
                      <a:pt x="161925" y="47625"/>
                    </a:cubicBezTo>
                    <a:close/>
                    <a:moveTo>
                      <a:pt x="266700" y="419100"/>
                    </a:moveTo>
                    <a:lnTo>
                      <a:pt x="38100" y="419100"/>
                    </a:lnTo>
                    <a:lnTo>
                      <a:pt x="38100" y="95250"/>
                    </a:lnTo>
                    <a:lnTo>
                      <a:pt x="66675" y="95250"/>
                    </a:lnTo>
                    <a:cubicBezTo>
                      <a:pt x="66675" y="105728"/>
                      <a:pt x="75248" y="114300"/>
                      <a:pt x="85725" y="114300"/>
                    </a:cubicBezTo>
                    <a:lnTo>
                      <a:pt x="219075" y="114300"/>
                    </a:lnTo>
                    <a:cubicBezTo>
                      <a:pt x="229553" y="114300"/>
                      <a:pt x="238125" y="105728"/>
                      <a:pt x="238125" y="95250"/>
                    </a:cubicBezTo>
                    <a:lnTo>
                      <a:pt x="266700" y="95250"/>
                    </a:lnTo>
                    <a:lnTo>
                      <a:pt x="266700" y="419100"/>
                    </a:ln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494;p40"/>
              <p:cNvSpPr/>
              <p:nvPr/>
            </p:nvSpPr>
            <p:spPr>
              <a:xfrm>
                <a:off x="1567809" y="3341563"/>
                <a:ext cx="43814" cy="43814"/>
              </a:xfrm>
              <a:custGeom>
                <a:avLst/>
                <a:gdLst/>
                <a:ahLst/>
                <a:cxnLst/>
                <a:rect l="l" t="t" r="r" b="b"/>
                <a:pathLst>
                  <a:path w="43814" h="43814" extrusionOk="0">
                    <a:moveTo>
                      <a:pt x="21908" y="0"/>
                    </a:moveTo>
                    <a:cubicBezTo>
                      <a:pt x="9525" y="0"/>
                      <a:pt x="0" y="9525"/>
                      <a:pt x="0" y="21907"/>
                    </a:cubicBezTo>
                    <a:cubicBezTo>
                      <a:pt x="0" y="34290"/>
                      <a:pt x="9525" y="43815"/>
                      <a:pt x="21908" y="43815"/>
                    </a:cubicBezTo>
                    <a:cubicBezTo>
                      <a:pt x="34290" y="43815"/>
                      <a:pt x="43815" y="34290"/>
                      <a:pt x="43815" y="21907"/>
                    </a:cubicBezTo>
                    <a:cubicBezTo>
                      <a:pt x="43815" y="9525"/>
                      <a:pt x="33338" y="0"/>
                      <a:pt x="21908" y="0"/>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495;p40"/>
              <p:cNvSpPr/>
              <p:nvPr/>
            </p:nvSpPr>
            <p:spPr>
              <a:xfrm>
                <a:off x="1531614" y="3164874"/>
                <a:ext cx="117157" cy="155733"/>
              </a:xfrm>
              <a:custGeom>
                <a:avLst/>
                <a:gdLst/>
                <a:ahLst/>
                <a:cxnLst/>
                <a:rect l="l" t="t" r="r" b="b"/>
                <a:pathLst>
                  <a:path w="117157" h="155733" extrusionOk="0">
                    <a:moveTo>
                      <a:pt x="69533" y="1429"/>
                    </a:moveTo>
                    <a:cubicBezTo>
                      <a:pt x="61913" y="-476"/>
                      <a:pt x="54293" y="-476"/>
                      <a:pt x="45720" y="1429"/>
                    </a:cubicBezTo>
                    <a:cubicBezTo>
                      <a:pt x="22860" y="6191"/>
                      <a:pt x="5715" y="24289"/>
                      <a:pt x="953" y="46196"/>
                    </a:cubicBezTo>
                    <a:cubicBezTo>
                      <a:pt x="0" y="48101"/>
                      <a:pt x="0" y="50006"/>
                      <a:pt x="0" y="51911"/>
                    </a:cubicBezTo>
                    <a:cubicBezTo>
                      <a:pt x="0" y="62389"/>
                      <a:pt x="8573" y="70961"/>
                      <a:pt x="19050" y="70961"/>
                    </a:cubicBezTo>
                    <a:cubicBezTo>
                      <a:pt x="28575" y="70961"/>
                      <a:pt x="37148" y="63341"/>
                      <a:pt x="38100" y="53816"/>
                    </a:cubicBezTo>
                    <a:cubicBezTo>
                      <a:pt x="38100" y="53816"/>
                      <a:pt x="38100" y="53816"/>
                      <a:pt x="38100" y="53816"/>
                    </a:cubicBezTo>
                    <a:cubicBezTo>
                      <a:pt x="40005" y="46196"/>
                      <a:pt x="45720" y="40481"/>
                      <a:pt x="53340" y="38576"/>
                    </a:cubicBezTo>
                    <a:cubicBezTo>
                      <a:pt x="56198" y="37624"/>
                      <a:pt x="59055" y="37624"/>
                      <a:pt x="61913" y="38576"/>
                    </a:cubicBezTo>
                    <a:cubicBezTo>
                      <a:pt x="69533" y="40481"/>
                      <a:pt x="76200" y="46196"/>
                      <a:pt x="78105" y="53816"/>
                    </a:cubicBezTo>
                    <a:cubicBezTo>
                      <a:pt x="78105" y="55721"/>
                      <a:pt x="78105" y="56674"/>
                      <a:pt x="78105" y="58579"/>
                    </a:cubicBezTo>
                    <a:cubicBezTo>
                      <a:pt x="78105" y="60484"/>
                      <a:pt x="78105" y="61436"/>
                      <a:pt x="78105" y="62389"/>
                    </a:cubicBezTo>
                    <a:cubicBezTo>
                      <a:pt x="76200" y="70009"/>
                      <a:pt x="70485" y="76676"/>
                      <a:pt x="62865" y="78581"/>
                    </a:cubicBezTo>
                    <a:cubicBezTo>
                      <a:pt x="61913" y="78581"/>
                      <a:pt x="60008" y="78581"/>
                      <a:pt x="59055" y="78581"/>
                    </a:cubicBezTo>
                    <a:cubicBezTo>
                      <a:pt x="48578" y="78581"/>
                      <a:pt x="40005" y="87154"/>
                      <a:pt x="40005" y="97631"/>
                    </a:cubicBezTo>
                    <a:lnTo>
                      <a:pt x="40005" y="136684"/>
                    </a:lnTo>
                    <a:cubicBezTo>
                      <a:pt x="40005" y="147161"/>
                      <a:pt x="48578" y="155734"/>
                      <a:pt x="59055" y="155734"/>
                    </a:cubicBezTo>
                    <a:cubicBezTo>
                      <a:pt x="69533" y="155734"/>
                      <a:pt x="78105" y="147161"/>
                      <a:pt x="78105" y="136684"/>
                    </a:cubicBezTo>
                    <a:lnTo>
                      <a:pt x="78105" y="112871"/>
                    </a:lnTo>
                    <a:cubicBezTo>
                      <a:pt x="97155" y="106204"/>
                      <a:pt x="112395" y="90011"/>
                      <a:pt x="116205" y="69056"/>
                    </a:cubicBezTo>
                    <a:cubicBezTo>
                      <a:pt x="117158" y="65246"/>
                      <a:pt x="117158" y="61436"/>
                      <a:pt x="117158" y="57626"/>
                    </a:cubicBezTo>
                    <a:cubicBezTo>
                      <a:pt x="117158" y="53816"/>
                      <a:pt x="117158" y="50006"/>
                      <a:pt x="116205" y="45244"/>
                    </a:cubicBezTo>
                    <a:cubicBezTo>
                      <a:pt x="110490" y="23336"/>
                      <a:pt x="92393" y="6191"/>
                      <a:pt x="69533" y="1429"/>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41" name="Google Shape;223;p26"/>
          <p:cNvSpPr txBox="1">
            <a:spLocks/>
          </p:cNvSpPr>
          <p:nvPr/>
        </p:nvSpPr>
        <p:spPr>
          <a:xfrm>
            <a:off x="810696" y="319916"/>
            <a:ext cx="6602100" cy="7494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200" dirty="0">
                <a:solidFill>
                  <a:srgbClr val="0082A9"/>
                </a:solidFill>
                <a:latin typeface="Cabin Condensed SemiBold"/>
                <a:sym typeface="Cabin Condensed SemiBold"/>
              </a:rPr>
              <a:t>Abstract Reasoning</a:t>
            </a:r>
            <a:endParaRPr lang="en-GB" dirty="0"/>
          </a:p>
        </p:txBody>
      </p:sp>
      <p:sp>
        <p:nvSpPr>
          <p:cNvPr id="42" name="Google Shape;147;p19"/>
          <p:cNvSpPr txBox="1">
            <a:spLocks/>
          </p:cNvSpPr>
          <p:nvPr/>
        </p:nvSpPr>
        <p:spPr>
          <a:xfrm>
            <a:off x="850605" y="1111375"/>
            <a:ext cx="4792206" cy="3613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The test assesses your ability to identify patterns amongst abstract shapes where irrelevant and distracting material may lead to incorrect conclusions</a:t>
            </a:r>
          </a:p>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The test therefore measures your ability to change track, critically evaluate and generate hypotheses and requires you to query judgements as you go along</a:t>
            </a:r>
          </a:p>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There are 4 different questions types in this test</a:t>
            </a:r>
          </a:p>
        </p:txBody>
      </p:sp>
      <p:grpSp>
        <p:nvGrpSpPr>
          <p:cNvPr id="2" name="Group 1"/>
          <p:cNvGrpSpPr/>
          <p:nvPr/>
        </p:nvGrpSpPr>
        <p:grpSpPr>
          <a:xfrm>
            <a:off x="8506768" y="3574800"/>
            <a:ext cx="749400" cy="749400"/>
            <a:chOff x="8506768" y="3574800"/>
            <a:chExt cx="749400" cy="749400"/>
          </a:xfrm>
        </p:grpSpPr>
        <p:sp>
          <p:nvSpPr>
            <p:cNvPr id="263" name="Google Shape;263;p29"/>
            <p:cNvSpPr/>
            <p:nvPr/>
          </p:nvSpPr>
          <p:spPr>
            <a:xfrm rot="10800000" flipH="1">
              <a:off x="8506768" y="3574800"/>
              <a:ext cx="749400" cy="749400"/>
            </a:xfrm>
            <a:prstGeom prst="chord">
              <a:avLst>
                <a:gd name="adj1" fmla="val 2700000"/>
                <a:gd name="adj2" fmla="val 1890027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1184;p42"/>
            <p:cNvGrpSpPr/>
            <p:nvPr/>
          </p:nvGrpSpPr>
          <p:grpSpPr>
            <a:xfrm>
              <a:off x="8700400" y="3780264"/>
              <a:ext cx="333463" cy="333608"/>
              <a:chOff x="557511" y="3214925"/>
              <a:chExt cx="719836" cy="720150"/>
            </a:xfrm>
          </p:grpSpPr>
          <p:sp>
            <p:nvSpPr>
              <p:cNvPr id="39" name="Google Shape;1185;p42"/>
              <p:cNvSpPr/>
              <p:nvPr/>
            </p:nvSpPr>
            <p:spPr>
              <a:xfrm>
                <a:off x="557511" y="3214925"/>
                <a:ext cx="434543" cy="347863"/>
              </a:xfrm>
              <a:custGeom>
                <a:avLst/>
                <a:gdLst/>
                <a:ahLst/>
                <a:cxnLst/>
                <a:rect l="l" t="t" r="r" b="b"/>
                <a:pathLst>
                  <a:path w="515" h="412" extrusionOk="0">
                    <a:moveTo>
                      <a:pt x="159" y="412"/>
                    </a:moveTo>
                    <a:cubicBezTo>
                      <a:pt x="147" y="402"/>
                      <a:pt x="139" y="388"/>
                      <a:pt x="139" y="373"/>
                    </a:cubicBezTo>
                    <a:cubicBezTo>
                      <a:pt x="139" y="358"/>
                      <a:pt x="146" y="344"/>
                      <a:pt x="158" y="334"/>
                    </a:cubicBezTo>
                    <a:cubicBezTo>
                      <a:pt x="175" y="319"/>
                      <a:pt x="200" y="312"/>
                      <a:pt x="227" y="312"/>
                    </a:cubicBezTo>
                    <a:cubicBezTo>
                      <a:pt x="254" y="312"/>
                      <a:pt x="278" y="319"/>
                      <a:pt x="296" y="334"/>
                    </a:cubicBezTo>
                    <a:cubicBezTo>
                      <a:pt x="307" y="344"/>
                      <a:pt x="314" y="358"/>
                      <a:pt x="314" y="373"/>
                    </a:cubicBezTo>
                    <a:cubicBezTo>
                      <a:pt x="314" y="388"/>
                      <a:pt x="307" y="402"/>
                      <a:pt x="295" y="412"/>
                    </a:cubicBezTo>
                    <a:cubicBezTo>
                      <a:pt x="402" y="412"/>
                      <a:pt x="402" y="412"/>
                      <a:pt x="402" y="412"/>
                    </a:cubicBezTo>
                    <a:cubicBezTo>
                      <a:pt x="408" y="412"/>
                      <a:pt x="413" y="407"/>
                      <a:pt x="413" y="401"/>
                    </a:cubicBezTo>
                    <a:cubicBezTo>
                      <a:pt x="413" y="262"/>
                      <a:pt x="413" y="262"/>
                      <a:pt x="413" y="262"/>
                    </a:cubicBezTo>
                    <a:cubicBezTo>
                      <a:pt x="414" y="258"/>
                      <a:pt x="418" y="253"/>
                      <a:pt x="423" y="253"/>
                    </a:cubicBezTo>
                    <a:cubicBezTo>
                      <a:pt x="433" y="253"/>
                      <a:pt x="442" y="253"/>
                      <a:pt x="448" y="262"/>
                    </a:cubicBezTo>
                    <a:cubicBezTo>
                      <a:pt x="452" y="267"/>
                      <a:pt x="454" y="272"/>
                      <a:pt x="457" y="277"/>
                    </a:cubicBezTo>
                    <a:cubicBezTo>
                      <a:pt x="467" y="293"/>
                      <a:pt x="487" y="294"/>
                      <a:pt x="499" y="280"/>
                    </a:cubicBezTo>
                    <a:cubicBezTo>
                      <a:pt x="510" y="266"/>
                      <a:pt x="515" y="246"/>
                      <a:pt x="514" y="228"/>
                    </a:cubicBezTo>
                    <a:cubicBezTo>
                      <a:pt x="515" y="210"/>
                      <a:pt x="510" y="190"/>
                      <a:pt x="499" y="176"/>
                    </a:cubicBezTo>
                    <a:cubicBezTo>
                      <a:pt x="487" y="161"/>
                      <a:pt x="467" y="162"/>
                      <a:pt x="457" y="178"/>
                    </a:cubicBezTo>
                    <a:cubicBezTo>
                      <a:pt x="454" y="183"/>
                      <a:pt x="452" y="189"/>
                      <a:pt x="448" y="194"/>
                    </a:cubicBezTo>
                    <a:cubicBezTo>
                      <a:pt x="442" y="203"/>
                      <a:pt x="433" y="203"/>
                      <a:pt x="423" y="203"/>
                    </a:cubicBezTo>
                    <a:cubicBezTo>
                      <a:pt x="418" y="202"/>
                      <a:pt x="414" y="198"/>
                      <a:pt x="413" y="194"/>
                    </a:cubicBezTo>
                    <a:cubicBezTo>
                      <a:pt x="413" y="12"/>
                      <a:pt x="413" y="12"/>
                      <a:pt x="413" y="12"/>
                    </a:cubicBezTo>
                    <a:cubicBezTo>
                      <a:pt x="413" y="5"/>
                      <a:pt x="408" y="0"/>
                      <a:pt x="402" y="0"/>
                    </a:cubicBezTo>
                    <a:cubicBezTo>
                      <a:pt x="11" y="0"/>
                      <a:pt x="11" y="0"/>
                      <a:pt x="11" y="0"/>
                    </a:cubicBezTo>
                    <a:cubicBezTo>
                      <a:pt x="5" y="0"/>
                      <a:pt x="0" y="5"/>
                      <a:pt x="0" y="12"/>
                    </a:cubicBezTo>
                    <a:cubicBezTo>
                      <a:pt x="0" y="401"/>
                      <a:pt x="0" y="401"/>
                      <a:pt x="0" y="401"/>
                    </a:cubicBezTo>
                    <a:cubicBezTo>
                      <a:pt x="0" y="407"/>
                      <a:pt x="5" y="412"/>
                      <a:pt x="11" y="412"/>
                    </a:cubicBezTo>
                    <a:lnTo>
                      <a:pt x="159" y="412"/>
                    </a:lnTo>
                    <a:close/>
                  </a:path>
                </a:pathLst>
              </a:custGeom>
              <a:solidFill>
                <a:schemeClr val="bg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40" name="Google Shape;1186;p42"/>
              <p:cNvSpPr/>
              <p:nvPr/>
            </p:nvSpPr>
            <p:spPr>
              <a:xfrm>
                <a:off x="929646" y="3214925"/>
                <a:ext cx="347700" cy="434664"/>
              </a:xfrm>
              <a:custGeom>
                <a:avLst/>
                <a:gdLst/>
                <a:ahLst/>
                <a:cxnLst/>
                <a:rect l="l" t="t" r="r" b="b"/>
                <a:pathLst>
                  <a:path w="412" h="515" extrusionOk="0">
                    <a:moveTo>
                      <a:pt x="0" y="160"/>
                    </a:moveTo>
                    <a:cubicBezTo>
                      <a:pt x="10" y="148"/>
                      <a:pt x="24" y="140"/>
                      <a:pt x="39" y="140"/>
                    </a:cubicBezTo>
                    <a:cubicBezTo>
                      <a:pt x="54" y="140"/>
                      <a:pt x="68" y="147"/>
                      <a:pt x="78" y="159"/>
                    </a:cubicBezTo>
                    <a:cubicBezTo>
                      <a:pt x="93" y="176"/>
                      <a:pt x="100" y="201"/>
                      <a:pt x="100" y="228"/>
                    </a:cubicBezTo>
                    <a:cubicBezTo>
                      <a:pt x="100" y="255"/>
                      <a:pt x="93" y="279"/>
                      <a:pt x="78" y="296"/>
                    </a:cubicBezTo>
                    <a:cubicBezTo>
                      <a:pt x="68" y="308"/>
                      <a:pt x="54" y="315"/>
                      <a:pt x="39" y="315"/>
                    </a:cubicBezTo>
                    <a:cubicBezTo>
                      <a:pt x="24" y="315"/>
                      <a:pt x="10" y="308"/>
                      <a:pt x="0" y="296"/>
                    </a:cubicBezTo>
                    <a:cubicBezTo>
                      <a:pt x="0" y="402"/>
                      <a:pt x="0" y="402"/>
                      <a:pt x="0" y="402"/>
                    </a:cubicBezTo>
                    <a:cubicBezTo>
                      <a:pt x="0" y="409"/>
                      <a:pt x="5" y="414"/>
                      <a:pt x="11" y="414"/>
                    </a:cubicBezTo>
                    <a:cubicBezTo>
                      <a:pt x="150" y="414"/>
                      <a:pt x="150" y="414"/>
                      <a:pt x="150" y="414"/>
                    </a:cubicBezTo>
                    <a:cubicBezTo>
                      <a:pt x="154" y="415"/>
                      <a:pt x="159" y="419"/>
                      <a:pt x="159" y="424"/>
                    </a:cubicBezTo>
                    <a:cubicBezTo>
                      <a:pt x="159" y="434"/>
                      <a:pt x="159" y="443"/>
                      <a:pt x="150" y="449"/>
                    </a:cubicBezTo>
                    <a:cubicBezTo>
                      <a:pt x="145" y="452"/>
                      <a:pt x="140" y="455"/>
                      <a:pt x="135" y="458"/>
                    </a:cubicBezTo>
                    <a:cubicBezTo>
                      <a:pt x="119" y="468"/>
                      <a:pt x="118" y="488"/>
                      <a:pt x="132" y="500"/>
                    </a:cubicBezTo>
                    <a:cubicBezTo>
                      <a:pt x="146" y="511"/>
                      <a:pt x="166" y="515"/>
                      <a:pt x="184" y="515"/>
                    </a:cubicBezTo>
                    <a:cubicBezTo>
                      <a:pt x="202" y="515"/>
                      <a:pt x="222" y="511"/>
                      <a:pt x="236" y="500"/>
                    </a:cubicBezTo>
                    <a:cubicBezTo>
                      <a:pt x="251" y="488"/>
                      <a:pt x="250" y="468"/>
                      <a:pt x="234" y="458"/>
                    </a:cubicBezTo>
                    <a:cubicBezTo>
                      <a:pt x="229" y="455"/>
                      <a:pt x="223" y="452"/>
                      <a:pt x="218" y="449"/>
                    </a:cubicBezTo>
                    <a:cubicBezTo>
                      <a:pt x="209" y="443"/>
                      <a:pt x="209" y="434"/>
                      <a:pt x="209" y="424"/>
                    </a:cubicBezTo>
                    <a:cubicBezTo>
                      <a:pt x="210" y="419"/>
                      <a:pt x="214" y="415"/>
                      <a:pt x="218" y="414"/>
                    </a:cubicBezTo>
                    <a:cubicBezTo>
                      <a:pt x="400" y="414"/>
                      <a:pt x="400" y="414"/>
                      <a:pt x="400" y="414"/>
                    </a:cubicBezTo>
                    <a:cubicBezTo>
                      <a:pt x="407" y="414"/>
                      <a:pt x="412" y="409"/>
                      <a:pt x="412" y="402"/>
                    </a:cubicBezTo>
                    <a:cubicBezTo>
                      <a:pt x="412" y="12"/>
                      <a:pt x="412" y="12"/>
                      <a:pt x="412" y="12"/>
                    </a:cubicBezTo>
                    <a:cubicBezTo>
                      <a:pt x="412" y="5"/>
                      <a:pt x="407" y="0"/>
                      <a:pt x="400" y="0"/>
                    </a:cubicBezTo>
                    <a:cubicBezTo>
                      <a:pt x="11" y="0"/>
                      <a:pt x="11" y="0"/>
                      <a:pt x="11" y="0"/>
                    </a:cubicBezTo>
                    <a:cubicBezTo>
                      <a:pt x="5" y="0"/>
                      <a:pt x="0" y="5"/>
                      <a:pt x="0" y="12"/>
                    </a:cubicBezTo>
                    <a:lnTo>
                      <a:pt x="0" y="160"/>
                    </a:lnTo>
                    <a:close/>
                  </a:path>
                </a:pathLst>
              </a:custGeom>
              <a:solidFill>
                <a:schemeClr val="tx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43" name="Google Shape;1187;p42"/>
              <p:cNvSpPr/>
              <p:nvPr/>
            </p:nvSpPr>
            <p:spPr>
              <a:xfrm>
                <a:off x="557511" y="3500411"/>
                <a:ext cx="347040" cy="434664"/>
              </a:xfrm>
              <a:custGeom>
                <a:avLst/>
                <a:gdLst/>
                <a:ahLst/>
                <a:cxnLst/>
                <a:rect l="l" t="t" r="r" b="b"/>
                <a:pathLst>
                  <a:path w="411" h="515" extrusionOk="0">
                    <a:moveTo>
                      <a:pt x="411" y="356"/>
                    </a:moveTo>
                    <a:cubicBezTo>
                      <a:pt x="401" y="368"/>
                      <a:pt x="387" y="376"/>
                      <a:pt x="372" y="376"/>
                    </a:cubicBezTo>
                    <a:cubicBezTo>
                      <a:pt x="357" y="376"/>
                      <a:pt x="343" y="369"/>
                      <a:pt x="333" y="357"/>
                    </a:cubicBezTo>
                    <a:cubicBezTo>
                      <a:pt x="318" y="340"/>
                      <a:pt x="311" y="315"/>
                      <a:pt x="311" y="288"/>
                    </a:cubicBezTo>
                    <a:cubicBezTo>
                      <a:pt x="311" y="261"/>
                      <a:pt x="318" y="237"/>
                      <a:pt x="333" y="219"/>
                    </a:cubicBezTo>
                    <a:cubicBezTo>
                      <a:pt x="343" y="207"/>
                      <a:pt x="357" y="201"/>
                      <a:pt x="372" y="201"/>
                    </a:cubicBezTo>
                    <a:cubicBezTo>
                      <a:pt x="387" y="201"/>
                      <a:pt x="401" y="208"/>
                      <a:pt x="411" y="220"/>
                    </a:cubicBezTo>
                    <a:cubicBezTo>
                      <a:pt x="411" y="113"/>
                      <a:pt x="411" y="113"/>
                      <a:pt x="411" y="113"/>
                    </a:cubicBezTo>
                    <a:cubicBezTo>
                      <a:pt x="411" y="107"/>
                      <a:pt x="406" y="102"/>
                      <a:pt x="400" y="102"/>
                    </a:cubicBezTo>
                    <a:cubicBezTo>
                      <a:pt x="261" y="102"/>
                      <a:pt x="261" y="102"/>
                      <a:pt x="261" y="102"/>
                    </a:cubicBezTo>
                    <a:cubicBezTo>
                      <a:pt x="257" y="100"/>
                      <a:pt x="252" y="97"/>
                      <a:pt x="252" y="92"/>
                    </a:cubicBezTo>
                    <a:cubicBezTo>
                      <a:pt x="252" y="82"/>
                      <a:pt x="252" y="73"/>
                      <a:pt x="261" y="67"/>
                    </a:cubicBezTo>
                    <a:cubicBezTo>
                      <a:pt x="266" y="63"/>
                      <a:pt x="271" y="61"/>
                      <a:pt x="276" y="58"/>
                    </a:cubicBezTo>
                    <a:cubicBezTo>
                      <a:pt x="293" y="48"/>
                      <a:pt x="294" y="28"/>
                      <a:pt x="279" y="16"/>
                    </a:cubicBezTo>
                    <a:cubicBezTo>
                      <a:pt x="265" y="5"/>
                      <a:pt x="245" y="0"/>
                      <a:pt x="227" y="1"/>
                    </a:cubicBezTo>
                    <a:cubicBezTo>
                      <a:pt x="209" y="0"/>
                      <a:pt x="189" y="5"/>
                      <a:pt x="175" y="16"/>
                    </a:cubicBezTo>
                    <a:cubicBezTo>
                      <a:pt x="160" y="28"/>
                      <a:pt x="161" y="48"/>
                      <a:pt x="177" y="58"/>
                    </a:cubicBezTo>
                    <a:cubicBezTo>
                      <a:pt x="182" y="61"/>
                      <a:pt x="188" y="63"/>
                      <a:pt x="193" y="67"/>
                    </a:cubicBezTo>
                    <a:cubicBezTo>
                      <a:pt x="202" y="73"/>
                      <a:pt x="202" y="82"/>
                      <a:pt x="202" y="92"/>
                    </a:cubicBezTo>
                    <a:cubicBezTo>
                      <a:pt x="201" y="97"/>
                      <a:pt x="197" y="100"/>
                      <a:pt x="193" y="102"/>
                    </a:cubicBezTo>
                    <a:cubicBezTo>
                      <a:pt x="11" y="102"/>
                      <a:pt x="11" y="102"/>
                      <a:pt x="11" y="102"/>
                    </a:cubicBezTo>
                    <a:cubicBezTo>
                      <a:pt x="5" y="102"/>
                      <a:pt x="0" y="107"/>
                      <a:pt x="0" y="113"/>
                    </a:cubicBezTo>
                    <a:cubicBezTo>
                      <a:pt x="0" y="504"/>
                      <a:pt x="0" y="504"/>
                      <a:pt x="0" y="504"/>
                    </a:cubicBezTo>
                    <a:cubicBezTo>
                      <a:pt x="0" y="510"/>
                      <a:pt x="5" y="515"/>
                      <a:pt x="11" y="515"/>
                    </a:cubicBezTo>
                    <a:cubicBezTo>
                      <a:pt x="400" y="515"/>
                      <a:pt x="400" y="515"/>
                      <a:pt x="400" y="515"/>
                    </a:cubicBezTo>
                    <a:cubicBezTo>
                      <a:pt x="406" y="515"/>
                      <a:pt x="411" y="510"/>
                      <a:pt x="411" y="504"/>
                    </a:cubicBezTo>
                    <a:lnTo>
                      <a:pt x="411" y="356"/>
                    </a:lnTo>
                    <a:close/>
                  </a:path>
                </a:pathLst>
              </a:custGeom>
              <a:solidFill>
                <a:schemeClr val="tx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44" name="Google Shape;1188;p42"/>
              <p:cNvSpPr/>
              <p:nvPr/>
            </p:nvSpPr>
            <p:spPr>
              <a:xfrm>
                <a:off x="842804" y="3588202"/>
                <a:ext cx="434543" cy="346873"/>
              </a:xfrm>
              <a:custGeom>
                <a:avLst/>
                <a:gdLst/>
                <a:ahLst/>
                <a:cxnLst/>
                <a:rect l="l" t="t" r="r" b="b"/>
                <a:pathLst>
                  <a:path w="515" h="411" extrusionOk="0">
                    <a:moveTo>
                      <a:pt x="355" y="0"/>
                    </a:moveTo>
                    <a:cubicBezTo>
                      <a:pt x="367" y="10"/>
                      <a:pt x="375" y="24"/>
                      <a:pt x="375" y="39"/>
                    </a:cubicBezTo>
                    <a:cubicBezTo>
                      <a:pt x="375" y="54"/>
                      <a:pt x="368" y="68"/>
                      <a:pt x="356" y="78"/>
                    </a:cubicBezTo>
                    <a:cubicBezTo>
                      <a:pt x="339" y="93"/>
                      <a:pt x="314" y="100"/>
                      <a:pt x="287" y="100"/>
                    </a:cubicBezTo>
                    <a:cubicBezTo>
                      <a:pt x="260" y="100"/>
                      <a:pt x="236" y="93"/>
                      <a:pt x="219" y="78"/>
                    </a:cubicBezTo>
                    <a:cubicBezTo>
                      <a:pt x="207" y="68"/>
                      <a:pt x="200" y="54"/>
                      <a:pt x="200" y="39"/>
                    </a:cubicBezTo>
                    <a:cubicBezTo>
                      <a:pt x="200" y="24"/>
                      <a:pt x="207" y="10"/>
                      <a:pt x="219" y="0"/>
                    </a:cubicBezTo>
                    <a:cubicBezTo>
                      <a:pt x="113" y="0"/>
                      <a:pt x="113" y="0"/>
                      <a:pt x="113" y="0"/>
                    </a:cubicBezTo>
                    <a:cubicBezTo>
                      <a:pt x="106" y="0"/>
                      <a:pt x="101" y="5"/>
                      <a:pt x="101" y="11"/>
                    </a:cubicBezTo>
                    <a:cubicBezTo>
                      <a:pt x="101" y="150"/>
                      <a:pt x="101" y="150"/>
                      <a:pt x="101" y="150"/>
                    </a:cubicBezTo>
                    <a:cubicBezTo>
                      <a:pt x="100" y="154"/>
                      <a:pt x="96" y="159"/>
                      <a:pt x="91" y="159"/>
                    </a:cubicBezTo>
                    <a:cubicBezTo>
                      <a:pt x="81" y="159"/>
                      <a:pt x="72" y="159"/>
                      <a:pt x="66" y="150"/>
                    </a:cubicBezTo>
                    <a:cubicBezTo>
                      <a:pt x="63" y="145"/>
                      <a:pt x="60" y="140"/>
                      <a:pt x="57" y="135"/>
                    </a:cubicBezTo>
                    <a:cubicBezTo>
                      <a:pt x="47" y="118"/>
                      <a:pt x="27" y="117"/>
                      <a:pt x="15" y="132"/>
                    </a:cubicBezTo>
                    <a:cubicBezTo>
                      <a:pt x="4" y="146"/>
                      <a:pt x="0" y="166"/>
                      <a:pt x="0" y="184"/>
                    </a:cubicBezTo>
                    <a:cubicBezTo>
                      <a:pt x="0" y="202"/>
                      <a:pt x="4" y="222"/>
                      <a:pt x="15" y="236"/>
                    </a:cubicBezTo>
                    <a:cubicBezTo>
                      <a:pt x="27" y="251"/>
                      <a:pt x="47" y="250"/>
                      <a:pt x="57" y="234"/>
                    </a:cubicBezTo>
                    <a:cubicBezTo>
                      <a:pt x="60" y="229"/>
                      <a:pt x="63" y="223"/>
                      <a:pt x="66" y="218"/>
                    </a:cubicBezTo>
                    <a:cubicBezTo>
                      <a:pt x="72" y="209"/>
                      <a:pt x="81" y="209"/>
                      <a:pt x="91" y="209"/>
                    </a:cubicBezTo>
                    <a:cubicBezTo>
                      <a:pt x="96" y="210"/>
                      <a:pt x="100" y="214"/>
                      <a:pt x="101" y="218"/>
                    </a:cubicBezTo>
                    <a:cubicBezTo>
                      <a:pt x="101" y="400"/>
                      <a:pt x="101" y="400"/>
                      <a:pt x="101" y="400"/>
                    </a:cubicBezTo>
                    <a:cubicBezTo>
                      <a:pt x="101" y="406"/>
                      <a:pt x="106" y="411"/>
                      <a:pt x="113" y="411"/>
                    </a:cubicBezTo>
                    <a:cubicBezTo>
                      <a:pt x="503" y="411"/>
                      <a:pt x="503" y="411"/>
                      <a:pt x="503" y="411"/>
                    </a:cubicBezTo>
                    <a:cubicBezTo>
                      <a:pt x="510" y="411"/>
                      <a:pt x="515" y="406"/>
                      <a:pt x="515" y="400"/>
                    </a:cubicBezTo>
                    <a:cubicBezTo>
                      <a:pt x="515" y="11"/>
                      <a:pt x="515" y="11"/>
                      <a:pt x="515" y="11"/>
                    </a:cubicBezTo>
                    <a:cubicBezTo>
                      <a:pt x="515" y="5"/>
                      <a:pt x="510" y="0"/>
                      <a:pt x="503" y="0"/>
                    </a:cubicBezTo>
                    <a:lnTo>
                      <a:pt x="355" y="0"/>
                    </a:lnTo>
                    <a:close/>
                  </a:path>
                </a:pathLst>
              </a:custGeom>
              <a:solidFill>
                <a:schemeClr val="bg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spTree>
    <p:extLst>
      <p:ext uri="{BB962C8B-B14F-4D97-AF65-F5344CB8AC3E}">
        <p14:creationId xmlns:p14="http://schemas.microsoft.com/office/powerpoint/2010/main" val="940375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9"/>
          <p:cNvSpPr txBox="1">
            <a:spLocks noGrp="1"/>
          </p:cNvSpPr>
          <p:nvPr>
            <p:ph type="title"/>
          </p:nvPr>
        </p:nvSpPr>
        <p:spPr>
          <a:xfrm>
            <a:off x="855300" y="343286"/>
            <a:ext cx="6602100" cy="749400"/>
          </a:xfrm>
          <a:prstGeom prst="rect">
            <a:avLst/>
          </a:prstGeom>
        </p:spPr>
        <p:txBody>
          <a:bodyPr spcFirstLastPara="1" wrap="square" lIns="0" tIns="0" rIns="0" bIns="0" anchor="ctr" anchorCtr="0">
            <a:noAutofit/>
          </a:bodyPr>
          <a:lstStyle/>
          <a:p>
            <a:pPr lvl="0"/>
            <a:r>
              <a:rPr lang="en-GB" dirty="0"/>
              <a:t>UCAT ANZ 2021 Overview…</a:t>
            </a:r>
            <a:endParaRPr dirty="0"/>
          </a:p>
        </p:txBody>
      </p:sp>
      <p:sp>
        <p:nvSpPr>
          <p:cNvPr id="147" name="Google Shape;147;p19"/>
          <p:cNvSpPr txBox="1">
            <a:spLocks noGrp="1"/>
          </p:cNvSpPr>
          <p:nvPr>
            <p:ph type="body" idx="1"/>
          </p:nvPr>
        </p:nvSpPr>
        <p:spPr>
          <a:xfrm>
            <a:off x="855300" y="1079586"/>
            <a:ext cx="4796200" cy="3866376"/>
          </a:xfrm>
          <a:prstGeom prst="rect">
            <a:avLst/>
          </a:prstGeom>
        </p:spPr>
        <p:txBody>
          <a:bodyPr spcFirstLastPara="1" wrap="square" lIns="0" tIns="0" rIns="0" bIns="0" anchor="t" anchorCtr="0">
            <a:noAutofit/>
          </a:bodyPr>
          <a:lstStyle/>
          <a:p>
            <a:r>
              <a:rPr lang="en-GB" sz="2000" dirty="0"/>
              <a:t>What is the UCAT ANZ and who uses it?</a:t>
            </a:r>
          </a:p>
          <a:p>
            <a:r>
              <a:rPr lang="en-GB" sz="2000" dirty="0"/>
              <a:t>Eligibility</a:t>
            </a:r>
          </a:p>
          <a:p>
            <a:r>
              <a:rPr lang="en-GB" sz="2000" dirty="0"/>
              <a:t>Key Dates, Registration and Booking</a:t>
            </a:r>
            <a:endParaRPr lang="en-GB" sz="2000" dirty="0">
              <a:cs typeface="Calibri"/>
            </a:endParaRPr>
          </a:p>
          <a:p>
            <a:r>
              <a:rPr lang="en-GB" sz="2000" dirty="0"/>
              <a:t>Fees and Concessions</a:t>
            </a:r>
          </a:p>
          <a:p>
            <a:r>
              <a:rPr lang="en-GB" sz="2000" dirty="0">
                <a:cs typeface="Calibri"/>
              </a:rPr>
              <a:t>Access Arrangements</a:t>
            </a:r>
          </a:p>
          <a:p>
            <a:r>
              <a:rPr lang="en-GB" sz="2000" dirty="0"/>
              <a:t>Test Format and Scoring</a:t>
            </a:r>
          </a:p>
          <a:p>
            <a:r>
              <a:rPr lang="en-GB" sz="2000" dirty="0"/>
              <a:t>How should I prepare for the test?</a:t>
            </a:r>
            <a:endParaRPr lang="en-GB" sz="2000" dirty="0">
              <a:cs typeface="Calibri"/>
            </a:endParaRPr>
          </a:p>
          <a:p>
            <a:r>
              <a:rPr lang="en-GB" sz="2000" dirty="0"/>
              <a:t>Test Day</a:t>
            </a:r>
          </a:p>
          <a:p>
            <a:r>
              <a:rPr lang="en-GB" sz="2000" dirty="0"/>
              <a:t>Results</a:t>
            </a:r>
            <a:endParaRPr lang="en-GB" sz="2000" dirty="0">
              <a:cs typeface="Calibri"/>
            </a:endParaRPr>
          </a:p>
        </p:txBody>
      </p:sp>
    </p:spTree>
    <p:extLst>
      <p:ext uri="{BB962C8B-B14F-4D97-AF65-F5344CB8AC3E}">
        <p14:creationId xmlns:p14="http://schemas.microsoft.com/office/powerpoint/2010/main" val="42548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277987"/>
            <a:ext cx="9144000" cy="4714761"/>
          </a:xfrm>
          <a:prstGeom prst="rect">
            <a:avLst/>
          </a:prstGeom>
        </p:spPr>
      </p:pic>
    </p:spTree>
    <p:extLst>
      <p:ext uri="{BB962C8B-B14F-4D97-AF65-F5344CB8AC3E}">
        <p14:creationId xmlns:p14="http://schemas.microsoft.com/office/powerpoint/2010/main" val="34951950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9"/>
          <p:cNvSpPr txBox="1">
            <a:spLocks noGrp="1"/>
          </p:cNvSpPr>
          <p:nvPr>
            <p:ph type="ctrTitle" idx="4294967295"/>
          </p:nvPr>
        </p:nvSpPr>
        <p:spPr>
          <a:xfrm>
            <a:off x="6953354" y="904294"/>
            <a:ext cx="1436563" cy="8949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 sz="2000" dirty="0">
                <a:solidFill>
                  <a:srgbClr val="AB1638"/>
                </a:solidFill>
              </a:rPr>
              <a:t>26 minutes</a:t>
            </a:r>
            <a:endParaRPr sz="2000" dirty="0">
              <a:solidFill>
                <a:srgbClr val="AB1638"/>
              </a:solidFill>
            </a:endParaRPr>
          </a:p>
        </p:txBody>
      </p:sp>
      <p:sp>
        <p:nvSpPr>
          <p:cNvPr id="256" name="Google Shape;256;p29"/>
          <p:cNvSpPr txBox="1">
            <a:spLocks noGrp="1"/>
          </p:cNvSpPr>
          <p:nvPr>
            <p:ph type="ctrTitle" idx="4294967295"/>
          </p:nvPr>
        </p:nvSpPr>
        <p:spPr>
          <a:xfrm>
            <a:off x="6304547" y="3533187"/>
            <a:ext cx="2054752" cy="8949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 sz="2000" dirty="0">
                <a:solidFill>
                  <a:schemeClr val="accent1"/>
                </a:solidFill>
              </a:rPr>
              <a:t>22 scenarios </a:t>
            </a:r>
            <a:br>
              <a:rPr lang="en" sz="2000" dirty="0">
                <a:solidFill>
                  <a:schemeClr val="accent1"/>
                </a:solidFill>
              </a:rPr>
            </a:br>
            <a:r>
              <a:rPr lang="en" sz="2000" dirty="0">
                <a:solidFill>
                  <a:schemeClr val="accent1"/>
                </a:solidFill>
              </a:rPr>
              <a:t>(with up to 6 associated questions)</a:t>
            </a:r>
            <a:endParaRPr sz="2000" dirty="0">
              <a:solidFill>
                <a:schemeClr val="accent1"/>
              </a:solidFill>
            </a:endParaRPr>
          </a:p>
        </p:txBody>
      </p:sp>
      <p:sp>
        <p:nvSpPr>
          <p:cNvPr id="258" name="Google Shape;258;p29"/>
          <p:cNvSpPr txBox="1">
            <a:spLocks noGrp="1"/>
          </p:cNvSpPr>
          <p:nvPr>
            <p:ph type="ctrTitle" idx="4294967295"/>
          </p:nvPr>
        </p:nvSpPr>
        <p:spPr>
          <a:xfrm>
            <a:off x="6950901" y="2218741"/>
            <a:ext cx="1408399" cy="8949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 sz="2000" dirty="0">
                <a:solidFill>
                  <a:schemeClr val="accent4"/>
                </a:solidFill>
              </a:rPr>
              <a:t>69 questions</a:t>
            </a:r>
            <a:endParaRPr sz="2000" dirty="0">
              <a:solidFill>
                <a:schemeClr val="accent4"/>
              </a:solidFill>
            </a:endParaRPr>
          </a:p>
        </p:txBody>
      </p:sp>
      <p:grpSp>
        <p:nvGrpSpPr>
          <p:cNvPr id="6" name="Group 5"/>
          <p:cNvGrpSpPr/>
          <p:nvPr/>
        </p:nvGrpSpPr>
        <p:grpSpPr>
          <a:xfrm>
            <a:off x="8506768" y="945900"/>
            <a:ext cx="749400" cy="749400"/>
            <a:chOff x="8506768" y="945900"/>
            <a:chExt cx="749400" cy="749400"/>
          </a:xfrm>
        </p:grpSpPr>
        <p:sp>
          <p:nvSpPr>
            <p:cNvPr id="261" name="Google Shape;261;p29"/>
            <p:cNvSpPr/>
            <p:nvPr/>
          </p:nvSpPr>
          <p:spPr>
            <a:xfrm rot="10800000" flipH="1">
              <a:off x="8506768" y="945900"/>
              <a:ext cx="749400" cy="749400"/>
            </a:xfrm>
            <a:prstGeom prst="chord">
              <a:avLst>
                <a:gd name="adj1" fmla="val 2700000"/>
                <a:gd name="adj2" fmla="val 18900274"/>
              </a:avLst>
            </a:prstGeom>
            <a:solidFill>
              <a:srgbClr val="AB1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 name="Google Shape;650;p41"/>
            <p:cNvGrpSpPr/>
            <p:nvPr/>
          </p:nvGrpSpPr>
          <p:grpSpPr>
            <a:xfrm flipH="1">
              <a:off x="8715565" y="1167711"/>
              <a:ext cx="331808" cy="331307"/>
              <a:chOff x="6660750" y="298550"/>
              <a:chExt cx="396900" cy="396300"/>
            </a:xfrm>
            <a:solidFill>
              <a:schemeClr val="bg1"/>
            </a:solidFill>
          </p:grpSpPr>
          <p:sp>
            <p:nvSpPr>
              <p:cNvPr id="27" name="Google Shape;651;p41"/>
              <p:cNvSpPr/>
              <p:nvPr/>
            </p:nvSpPr>
            <p:spPr>
              <a:xfrm>
                <a:off x="6660750" y="298550"/>
                <a:ext cx="396900" cy="396300"/>
              </a:xfrm>
              <a:custGeom>
                <a:avLst/>
                <a:gdLst/>
                <a:ahLst/>
                <a:cxnLst/>
                <a:rect l="l" t="t" r="r" b="b"/>
                <a:pathLst>
                  <a:path w="15876" h="15852" extrusionOk="0">
                    <a:moveTo>
                      <a:pt x="8304" y="978"/>
                    </a:moveTo>
                    <a:lnTo>
                      <a:pt x="8646" y="1002"/>
                    </a:lnTo>
                    <a:lnTo>
                      <a:pt x="8988" y="1051"/>
                    </a:lnTo>
                    <a:lnTo>
                      <a:pt x="9330" y="1100"/>
                    </a:lnTo>
                    <a:lnTo>
                      <a:pt x="9672" y="1198"/>
                    </a:lnTo>
                    <a:lnTo>
                      <a:pt x="10014" y="1271"/>
                    </a:lnTo>
                    <a:lnTo>
                      <a:pt x="10332" y="1393"/>
                    </a:lnTo>
                    <a:lnTo>
                      <a:pt x="10649" y="1515"/>
                    </a:lnTo>
                    <a:lnTo>
                      <a:pt x="10942" y="1662"/>
                    </a:lnTo>
                    <a:lnTo>
                      <a:pt x="11260" y="1808"/>
                    </a:lnTo>
                    <a:lnTo>
                      <a:pt x="11553" y="1979"/>
                    </a:lnTo>
                    <a:lnTo>
                      <a:pt x="11821" y="2150"/>
                    </a:lnTo>
                    <a:lnTo>
                      <a:pt x="12090" y="2346"/>
                    </a:lnTo>
                    <a:lnTo>
                      <a:pt x="12359" y="2565"/>
                    </a:lnTo>
                    <a:lnTo>
                      <a:pt x="12603" y="2785"/>
                    </a:lnTo>
                    <a:lnTo>
                      <a:pt x="12847" y="3005"/>
                    </a:lnTo>
                    <a:lnTo>
                      <a:pt x="13091" y="3249"/>
                    </a:lnTo>
                    <a:lnTo>
                      <a:pt x="13311" y="3493"/>
                    </a:lnTo>
                    <a:lnTo>
                      <a:pt x="13507" y="3762"/>
                    </a:lnTo>
                    <a:lnTo>
                      <a:pt x="13702" y="4031"/>
                    </a:lnTo>
                    <a:lnTo>
                      <a:pt x="13897" y="4324"/>
                    </a:lnTo>
                    <a:lnTo>
                      <a:pt x="14044" y="4617"/>
                    </a:lnTo>
                    <a:lnTo>
                      <a:pt x="14215" y="4910"/>
                    </a:lnTo>
                    <a:lnTo>
                      <a:pt x="14337" y="5227"/>
                    </a:lnTo>
                    <a:lnTo>
                      <a:pt x="14483" y="5545"/>
                    </a:lnTo>
                    <a:lnTo>
                      <a:pt x="14581" y="5862"/>
                    </a:lnTo>
                    <a:lnTo>
                      <a:pt x="14679" y="6180"/>
                    </a:lnTo>
                    <a:lnTo>
                      <a:pt x="14752" y="6522"/>
                    </a:lnTo>
                    <a:lnTo>
                      <a:pt x="14825" y="6864"/>
                    </a:lnTo>
                    <a:lnTo>
                      <a:pt x="14850" y="7206"/>
                    </a:lnTo>
                    <a:lnTo>
                      <a:pt x="14899" y="7572"/>
                    </a:lnTo>
                    <a:lnTo>
                      <a:pt x="14899" y="7938"/>
                    </a:lnTo>
                    <a:lnTo>
                      <a:pt x="14899" y="8280"/>
                    </a:lnTo>
                    <a:lnTo>
                      <a:pt x="14850" y="8647"/>
                    </a:lnTo>
                    <a:lnTo>
                      <a:pt x="14825" y="8989"/>
                    </a:lnTo>
                    <a:lnTo>
                      <a:pt x="14752" y="9331"/>
                    </a:lnTo>
                    <a:lnTo>
                      <a:pt x="14679" y="9672"/>
                    </a:lnTo>
                    <a:lnTo>
                      <a:pt x="14581" y="9990"/>
                    </a:lnTo>
                    <a:lnTo>
                      <a:pt x="14483" y="10307"/>
                    </a:lnTo>
                    <a:lnTo>
                      <a:pt x="14337" y="10625"/>
                    </a:lnTo>
                    <a:lnTo>
                      <a:pt x="14215" y="10942"/>
                    </a:lnTo>
                    <a:lnTo>
                      <a:pt x="14044" y="11236"/>
                    </a:lnTo>
                    <a:lnTo>
                      <a:pt x="13897" y="11529"/>
                    </a:lnTo>
                    <a:lnTo>
                      <a:pt x="13702" y="11822"/>
                    </a:lnTo>
                    <a:lnTo>
                      <a:pt x="13507" y="12090"/>
                    </a:lnTo>
                    <a:lnTo>
                      <a:pt x="13311" y="12359"/>
                    </a:lnTo>
                    <a:lnTo>
                      <a:pt x="13091" y="12603"/>
                    </a:lnTo>
                    <a:lnTo>
                      <a:pt x="12847" y="12847"/>
                    </a:lnTo>
                    <a:lnTo>
                      <a:pt x="12603" y="13067"/>
                    </a:lnTo>
                    <a:lnTo>
                      <a:pt x="12359" y="13287"/>
                    </a:lnTo>
                    <a:lnTo>
                      <a:pt x="12090" y="13507"/>
                    </a:lnTo>
                    <a:lnTo>
                      <a:pt x="11821" y="13702"/>
                    </a:lnTo>
                    <a:lnTo>
                      <a:pt x="11553" y="13873"/>
                    </a:lnTo>
                    <a:lnTo>
                      <a:pt x="11260" y="14044"/>
                    </a:lnTo>
                    <a:lnTo>
                      <a:pt x="10942" y="14191"/>
                    </a:lnTo>
                    <a:lnTo>
                      <a:pt x="10649" y="14337"/>
                    </a:lnTo>
                    <a:lnTo>
                      <a:pt x="10332" y="14459"/>
                    </a:lnTo>
                    <a:lnTo>
                      <a:pt x="10014" y="14581"/>
                    </a:lnTo>
                    <a:lnTo>
                      <a:pt x="9672" y="14655"/>
                    </a:lnTo>
                    <a:lnTo>
                      <a:pt x="9330" y="14752"/>
                    </a:lnTo>
                    <a:lnTo>
                      <a:pt x="8988" y="14801"/>
                    </a:lnTo>
                    <a:lnTo>
                      <a:pt x="8646" y="14850"/>
                    </a:lnTo>
                    <a:lnTo>
                      <a:pt x="8304" y="14875"/>
                    </a:lnTo>
                    <a:lnTo>
                      <a:pt x="7572" y="14875"/>
                    </a:lnTo>
                    <a:lnTo>
                      <a:pt x="7230" y="14850"/>
                    </a:lnTo>
                    <a:lnTo>
                      <a:pt x="6888" y="14801"/>
                    </a:lnTo>
                    <a:lnTo>
                      <a:pt x="6546" y="14752"/>
                    </a:lnTo>
                    <a:lnTo>
                      <a:pt x="6204" y="14655"/>
                    </a:lnTo>
                    <a:lnTo>
                      <a:pt x="5862" y="14581"/>
                    </a:lnTo>
                    <a:lnTo>
                      <a:pt x="5545" y="14459"/>
                    </a:lnTo>
                    <a:lnTo>
                      <a:pt x="5227" y="14337"/>
                    </a:lnTo>
                    <a:lnTo>
                      <a:pt x="4934" y="14191"/>
                    </a:lnTo>
                    <a:lnTo>
                      <a:pt x="4617" y="14044"/>
                    </a:lnTo>
                    <a:lnTo>
                      <a:pt x="4324" y="13873"/>
                    </a:lnTo>
                    <a:lnTo>
                      <a:pt x="4055" y="13702"/>
                    </a:lnTo>
                    <a:lnTo>
                      <a:pt x="3786" y="13507"/>
                    </a:lnTo>
                    <a:lnTo>
                      <a:pt x="3518" y="13287"/>
                    </a:lnTo>
                    <a:lnTo>
                      <a:pt x="3273" y="13067"/>
                    </a:lnTo>
                    <a:lnTo>
                      <a:pt x="3029" y="12847"/>
                    </a:lnTo>
                    <a:lnTo>
                      <a:pt x="2785" y="12603"/>
                    </a:lnTo>
                    <a:lnTo>
                      <a:pt x="2565" y="12359"/>
                    </a:lnTo>
                    <a:lnTo>
                      <a:pt x="2370" y="12090"/>
                    </a:lnTo>
                    <a:lnTo>
                      <a:pt x="2174" y="11822"/>
                    </a:lnTo>
                    <a:lnTo>
                      <a:pt x="1979" y="11529"/>
                    </a:lnTo>
                    <a:lnTo>
                      <a:pt x="1832" y="11236"/>
                    </a:lnTo>
                    <a:lnTo>
                      <a:pt x="1661" y="10942"/>
                    </a:lnTo>
                    <a:lnTo>
                      <a:pt x="1539" y="10625"/>
                    </a:lnTo>
                    <a:lnTo>
                      <a:pt x="1393" y="10307"/>
                    </a:lnTo>
                    <a:lnTo>
                      <a:pt x="1295" y="9990"/>
                    </a:lnTo>
                    <a:lnTo>
                      <a:pt x="1197" y="9672"/>
                    </a:lnTo>
                    <a:lnTo>
                      <a:pt x="1124" y="9331"/>
                    </a:lnTo>
                    <a:lnTo>
                      <a:pt x="1051" y="8989"/>
                    </a:lnTo>
                    <a:lnTo>
                      <a:pt x="1026" y="8647"/>
                    </a:lnTo>
                    <a:lnTo>
                      <a:pt x="978" y="8280"/>
                    </a:lnTo>
                    <a:lnTo>
                      <a:pt x="978" y="7938"/>
                    </a:lnTo>
                    <a:lnTo>
                      <a:pt x="978" y="7572"/>
                    </a:lnTo>
                    <a:lnTo>
                      <a:pt x="1026" y="7206"/>
                    </a:lnTo>
                    <a:lnTo>
                      <a:pt x="1051" y="6864"/>
                    </a:lnTo>
                    <a:lnTo>
                      <a:pt x="1124" y="6522"/>
                    </a:lnTo>
                    <a:lnTo>
                      <a:pt x="1197" y="6180"/>
                    </a:lnTo>
                    <a:lnTo>
                      <a:pt x="1295" y="5862"/>
                    </a:lnTo>
                    <a:lnTo>
                      <a:pt x="1393" y="5545"/>
                    </a:lnTo>
                    <a:lnTo>
                      <a:pt x="1539" y="5227"/>
                    </a:lnTo>
                    <a:lnTo>
                      <a:pt x="1661" y="4910"/>
                    </a:lnTo>
                    <a:lnTo>
                      <a:pt x="1832" y="4617"/>
                    </a:lnTo>
                    <a:lnTo>
                      <a:pt x="1979" y="4324"/>
                    </a:lnTo>
                    <a:lnTo>
                      <a:pt x="2174" y="4031"/>
                    </a:lnTo>
                    <a:lnTo>
                      <a:pt x="2370" y="3762"/>
                    </a:lnTo>
                    <a:lnTo>
                      <a:pt x="2565" y="3493"/>
                    </a:lnTo>
                    <a:lnTo>
                      <a:pt x="2785" y="3249"/>
                    </a:lnTo>
                    <a:lnTo>
                      <a:pt x="3029" y="3005"/>
                    </a:lnTo>
                    <a:lnTo>
                      <a:pt x="3273" y="2785"/>
                    </a:lnTo>
                    <a:lnTo>
                      <a:pt x="3518" y="2565"/>
                    </a:lnTo>
                    <a:lnTo>
                      <a:pt x="3786" y="2346"/>
                    </a:lnTo>
                    <a:lnTo>
                      <a:pt x="4055" y="2150"/>
                    </a:lnTo>
                    <a:lnTo>
                      <a:pt x="4324" y="1979"/>
                    </a:lnTo>
                    <a:lnTo>
                      <a:pt x="4617" y="1808"/>
                    </a:lnTo>
                    <a:lnTo>
                      <a:pt x="4934" y="1662"/>
                    </a:lnTo>
                    <a:lnTo>
                      <a:pt x="5227" y="1515"/>
                    </a:lnTo>
                    <a:lnTo>
                      <a:pt x="5545" y="1393"/>
                    </a:lnTo>
                    <a:lnTo>
                      <a:pt x="5862" y="1271"/>
                    </a:lnTo>
                    <a:lnTo>
                      <a:pt x="6204" y="1198"/>
                    </a:lnTo>
                    <a:lnTo>
                      <a:pt x="6546" y="1100"/>
                    </a:lnTo>
                    <a:lnTo>
                      <a:pt x="6888" y="1051"/>
                    </a:lnTo>
                    <a:lnTo>
                      <a:pt x="7230" y="1002"/>
                    </a:lnTo>
                    <a:lnTo>
                      <a:pt x="7572" y="978"/>
                    </a:lnTo>
                    <a:close/>
                    <a:moveTo>
                      <a:pt x="7523" y="1"/>
                    </a:moveTo>
                    <a:lnTo>
                      <a:pt x="7132" y="25"/>
                    </a:lnTo>
                    <a:lnTo>
                      <a:pt x="6741" y="74"/>
                    </a:lnTo>
                    <a:lnTo>
                      <a:pt x="6351" y="147"/>
                    </a:lnTo>
                    <a:lnTo>
                      <a:pt x="5960" y="245"/>
                    </a:lnTo>
                    <a:lnTo>
                      <a:pt x="5569" y="343"/>
                    </a:lnTo>
                    <a:lnTo>
                      <a:pt x="5203" y="465"/>
                    </a:lnTo>
                    <a:lnTo>
                      <a:pt x="4861" y="611"/>
                    </a:lnTo>
                    <a:lnTo>
                      <a:pt x="4494" y="782"/>
                    </a:lnTo>
                    <a:lnTo>
                      <a:pt x="4153" y="953"/>
                    </a:lnTo>
                    <a:lnTo>
                      <a:pt x="3835" y="1149"/>
                    </a:lnTo>
                    <a:lnTo>
                      <a:pt x="3493" y="1344"/>
                    </a:lnTo>
                    <a:lnTo>
                      <a:pt x="3200" y="1564"/>
                    </a:lnTo>
                    <a:lnTo>
                      <a:pt x="2883" y="1808"/>
                    </a:lnTo>
                    <a:lnTo>
                      <a:pt x="2614" y="2052"/>
                    </a:lnTo>
                    <a:lnTo>
                      <a:pt x="2321" y="2321"/>
                    </a:lnTo>
                    <a:lnTo>
                      <a:pt x="2077" y="2590"/>
                    </a:lnTo>
                    <a:lnTo>
                      <a:pt x="1808" y="2883"/>
                    </a:lnTo>
                    <a:lnTo>
                      <a:pt x="1588" y="3176"/>
                    </a:lnTo>
                    <a:lnTo>
                      <a:pt x="1368" y="3493"/>
                    </a:lnTo>
                    <a:lnTo>
                      <a:pt x="1149" y="3811"/>
                    </a:lnTo>
                    <a:lnTo>
                      <a:pt x="953" y="4153"/>
                    </a:lnTo>
                    <a:lnTo>
                      <a:pt x="782" y="4495"/>
                    </a:lnTo>
                    <a:lnTo>
                      <a:pt x="636" y="4837"/>
                    </a:lnTo>
                    <a:lnTo>
                      <a:pt x="489" y="5203"/>
                    </a:lnTo>
                    <a:lnTo>
                      <a:pt x="367" y="5569"/>
                    </a:lnTo>
                    <a:lnTo>
                      <a:pt x="245" y="5936"/>
                    </a:lnTo>
                    <a:lnTo>
                      <a:pt x="172" y="6326"/>
                    </a:lnTo>
                    <a:lnTo>
                      <a:pt x="98" y="6717"/>
                    </a:lnTo>
                    <a:lnTo>
                      <a:pt x="49" y="7108"/>
                    </a:lnTo>
                    <a:lnTo>
                      <a:pt x="25" y="7523"/>
                    </a:lnTo>
                    <a:lnTo>
                      <a:pt x="1" y="7938"/>
                    </a:lnTo>
                    <a:lnTo>
                      <a:pt x="25" y="8329"/>
                    </a:lnTo>
                    <a:lnTo>
                      <a:pt x="49" y="8744"/>
                    </a:lnTo>
                    <a:lnTo>
                      <a:pt x="98" y="9135"/>
                    </a:lnTo>
                    <a:lnTo>
                      <a:pt x="172" y="9526"/>
                    </a:lnTo>
                    <a:lnTo>
                      <a:pt x="245" y="9917"/>
                    </a:lnTo>
                    <a:lnTo>
                      <a:pt x="367" y="10283"/>
                    </a:lnTo>
                    <a:lnTo>
                      <a:pt x="489" y="10649"/>
                    </a:lnTo>
                    <a:lnTo>
                      <a:pt x="636" y="11016"/>
                    </a:lnTo>
                    <a:lnTo>
                      <a:pt x="782" y="11358"/>
                    </a:lnTo>
                    <a:lnTo>
                      <a:pt x="953" y="11700"/>
                    </a:lnTo>
                    <a:lnTo>
                      <a:pt x="1149" y="12041"/>
                    </a:lnTo>
                    <a:lnTo>
                      <a:pt x="1368" y="12359"/>
                    </a:lnTo>
                    <a:lnTo>
                      <a:pt x="1588" y="12676"/>
                    </a:lnTo>
                    <a:lnTo>
                      <a:pt x="1808" y="12970"/>
                    </a:lnTo>
                    <a:lnTo>
                      <a:pt x="2077" y="13263"/>
                    </a:lnTo>
                    <a:lnTo>
                      <a:pt x="2321" y="13531"/>
                    </a:lnTo>
                    <a:lnTo>
                      <a:pt x="2614" y="13800"/>
                    </a:lnTo>
                    <a:lnTo>
                      <a:pt x="2883" y="14044"/>
                    </a:lnTo>
                    <a:lnTo>
                      <a:pt x="3200" y="14288"/>
                    </a:lnTo>
                    <a:lnTo>
                      <a:pt x="3493" y="14508"/>
                    </a:lnTo>
                    <a:lnTo>
                      <a:pt x="3835" y="14704"/>
                    </a:lnTo>
                    <a:lnTo>
                      <a:pt x="4153" y="14899"/>
                    </a:lnTo>
                    <a:lnTo>
                      <a:pt x="4494" y="15070"/>
                    </a:lnTo>
                    <a:lnTo>
                      <a:pt x="4861" y="15241"/>
                    </a:lnTo>
                    <a:lnTo>
                      <a:pt x="5203" y="15387"/>
                    </a:lnTo>
                    <a:lnTo>
                      <a:pt x="5569" y="15510"/>
                    </a:lnTo>
                    <a:lnTo>
                      <a:pt x="5960" y="15607"/>
                    </a:lnTo>
                    <a:lnTo>
                      <a:pt x="6351" y="15705"/>
                    </a:lnTo>
                    <a:lnTo>
                      <a:pt x="6741" y="15778"/>
                    </a:lnTo>
                    <a:lnTo>
                      <a:pt x="7132" y="15827"/>
                    </a:lnTo>
                    <a:lnTo>
                      <a:pt x="7523" y="15851"/>
                    </a:lnTo>
                    <a:lnTo>
                      <a:pt x="8353" y="15851"/>
                    </a:lnTo>
                    <a:lnTo>
                      <a:pt x="8744" y="15827"/>
                    </a:lnTo>
                    <a:lnTo>
                      <a:pt x="9135" y="15778"/>
                    </a:lnTo>
                    <a:lnTo>
                      <a:pt x="9526" y="15705"/>
                    </a:lnTo>
                    <a:lnTo>
                      <a:pt x="9916" y="15607"/>
                    </a:lnTo>
                    <a:lnTo>
                      <a:pt x="10307" y="15510"/>
                    </a:lnTo>
                    <a:lnTo>
                      <a:pt x="10673" y="15387"/>
                    </a:lnTo>
                    <a:lnTo>
                      <a:pt x="11015" y="15241"/>
                    </a:lnTo>
                    <a:lnTo>
                      <a:pt x="11382" y="15070"/>
                    </a:lnTo>
                    <a:lnTo>
                      <a:pt x="11724" y="14899"/>
                    </a:lnTo>
                    <a:lnTo>
                      <a:pt x="12041" y="14704"/>
                    </a:lnTo>
                    <a:lnTo>
                      <a:pt x="12383" y="14508"/>
                    </a:lnTo>
                    <a:lnTo>
                      <a:pt x="12676" y="14288"/>
                    </a:lnTo>
                    <a:lnTo>
                      <a:pt x="12994" y="14044"/>
                    </a:lnTo>
                    <a:lnTo>
                      <a:pt x="13262" y="13800"/>
                    </a:lnTo>
                    <a:lnTo>
                      <a:pt x="13555" y="13531"/>
                    </a:lnTo>
                    <a:lnTo>
                      <a:pt x="13800" y="13263"/>
                    </a:lnTo>
                    <a:lnTo>
                      <a:pt x="14068" y="12970"/>
                    </a:lnTo>
                    <a:lnTo>
                      <a:pt x="14288" y="12676"/>
                    </a:lnTo>
                    <a:lnTo>
                      <a:pt x="14508" y="12359"/>
                    </a:lnTo>
                    <a:lnTo>
                      <a:pt x="14728" y="12041"/>
                    </a:lnTo>
                    <a:lnTo>
                      <a:pt x="14923" y="11700"/>
                    </a:lnTo>
                    <a:lnTo>
                      <a:pt x="15094" y="11358"/>
                    </a:lnTo>
                    <a:lnTo>
                      <a:pt x="15241" y="11016"/>
                    </a:lnTo>
                    <a:lnTo>
                      <a:pt x="15387" y="10649"/>
                    </a:lnTo>
                    <a:lnTo>
                      <a:pt x="15509" y="10283"/>
                    </a:lnTo>
                    <a:lnTo>
                      <a:pt x="15631" y="9917"/>
                    </a:lnTo>
                    <a:lnTo>
                      <a:pt x="15705" y="9526"/>
                    </a:lnTo>
                    <a:lnTo>
                      <a:pt x="15778" y="9135"/>
                    </a:lnTo>
                    <a:lnTo>
                      <a:pt x="15827" y="8744"/>
                    </a:lnTo>
                    <a:lnTo>
                      <a:pt x="15851" y="8329"/>
                    </a:lnTo>
                    <a:lnTo>
                      <a:pt x="15876" y="7938"/>
                    </a:lnTo>
                    <a:lnTo>
                      <a:pt x="15851" y="7523"/>
                    </a:lnTo>
                    <a:lnTo>
                      <a:pt x="15827" y="7108"/>
                    </a:lnTo>
                    <a:lnTo>
                      <a:pt x="15778" y="6717"/>
                    </a:lnTo>
                    <a:lnTo>
                      <a:pt x="15705" y="6326"/>
                    </a:lnTo>
                    <a:lnTo>
                      <a:pt x="15631" y="5936"/>
                    </a:lnTo>
                    <a:lnTo>
                      <a:pt x="15509" y="5569"/>
                    </a:lnTo>
                    <a:lnTo>
                      <a:pt x="15387" y="5203"/>
                    </a:lnTo>
                    <a:lnTo>
                      <a:pt x="15241" y="4837"/>
                    </a:lnTo>
                    <a:lnTo>
                      <a:pt x="15094" y="4495"/>
                    </a:lnTo>
                    <a:lnTo>
                      <a:pt x="14923" y="4153"/>
                    </a:lnTo>
                    <a:lnTo>
                      <a:pt x="14728" y="3811"/>
                    </a:lnTo>
                    <a:lnTo>
                      <a:pt x="14508" y="3493"/>
                    </a:lnTo>
                    <a:lnTo>
                      <a:pt x="14288" y="3176"/>
                    </a:lnTo>
                    <a:lnTo>
                      <a:pt x="14068" y="2883"/>
                    </a:lnTo>
                    <a:lnTo>
                      <a:pt x="13800" y="2590"/>
                    </a:lnTo>
                    <a:lnTo>
                      <a:pt x="13555" y="2321"/>
                    </a:lnTo>
                    <a:lnTo>
                      <a:pt x="13262" y="2052"/>
                    </a:lnTo>
                    <a:lnTo>
                      <a:pt x="12994" y="1808"/>
                    </a:lnTo>
                    <a:lnTo>
                      <a:pt x="12676" y="1564"/>
                    </a:lnTo>
                    <a:lnTo>
                      <a:pt x="12383" y="1344"/>
                    </a:lnTo>
                    <a:lnTo>
                      <a:pt x="12041" y="1149"/>
                    </a:lnTo>
                    <a:lnTo>
                      <a:pt x="11724" y="953"/>
                    </a:lnTo>
                    <a:lnTo>
                      <a:pt x="11382" y="782"/>
                    </a:lnTo>
                    <a:lnTo>
                      <a:pt x="11015" y="611"/>
                    </a:lnTo>
                    <a:lnTo>
                      <a:pt x="10673" y="465"/>
                    </a:lnTo>
                    <a:lnTo>
                      <a:pt x="10307" y="343"/>
                    </a:lnTo>
                    <a:lnTo>
                      <a:pt x="9916" y="245"/>
                    </a:lnTo>
                    <a:lnTo>
                      <a:pt x="9526" y="147"/>
                    </a:lnTo>
                    <a:lnTo>
                      <a:pt x="9135" y="74"/>
                    </a:lnTo>
                    <a:lnTo>
                      <a:pt x="8744" y="25"/>
                    </a:lnTo>
                    <a:lnTo>
                      <a:pt x="835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8" name="Google Shape;652;p41"/>
              <p:cNvSpPr/>
              <p:nvPr/>
            </p:nvSpPr>
            <p:spPr>
              <a:xfrm>
                <a:off x="6697400" y="335200"/>
                <a:ext cx="323625" cy="323025"/>
              </a:xfrm>
              <a:custGeom>
                <a:avLst/>
                <a:gdLst/>
                <a:ahLst/>
                <a:cxnLst/>
                <a:rect l="l" t="t" r="r" b="b"/>
                <a:pathLst>
                  <a:path w="12945" h="12921" extrusionOk="0">
                    <a:moveTo>
                      <a:pt x="6472" y="1319"/>
                    </a:moveTo>
                    <a:lnTo>
                      <a:pt x="6545" y="1344"/>
                    </a:lnTo>
                    <a:lnTo>
                      <a:pt x="6619" y="1368"/>
                    </a:lnTo>
                    <a:lnTo>
                      <a:pt x="6741" y="1441"/>
                    </a:lnTo>
                    <a:lnTo>
                      <a:pt x="6838" y="1563"/>
                    </a:lnTo>
                    <a:lnTo>
                      <a:pt x="6863" y="1637"/>
                    </a:lnTo>
                    <a:lnTo>
                      <a:pt x="6863" y="1710"/>
                    </a:lnTo>
                    <a:lnTo>
                      <a:pt x="6863" y="6301"/>
                    </a:lnTo>
                    <a:lnTo>
                      <a:pt x="9061" y="8475"/>
                    </a:lnTo>
                    <a:lnTo>
                      <a:pt x="9110" y="8548"/>
                    </a:lnTo>
                    <a:lnTo>
                      <a:pt x="9134" y="8622"/>
                    </a:lnTo>
                    <a:lnTo>
                      <a:pt x="9159" y="8768"/>
                    </a:lnTo>
                    <a:lnTo>
                      <a:pt x="9134" y="8915"/>
                    </a:lnTo>
                    <a:lnTo>
                      <a:pt x="9110" y="8988"/>
                    </a:lnTo>
                    <a:lnTo>
                      <a:pt x="9061" y="9037"/>
                    </a:lnTo>
                    <a:lnTo>
                      <a:pt x="8988" y="9086"/>
                    </a:lnTo>
                    <a:lnTo>
                      <a:pt x="8914" y="9135"/>
                    </a:lnTo>
                    <a:lnTo>
                      <a:pt x="8768" y="9159"/>
                    </a:lnTo>
                    <a:lnTo>
                      <a:pt x="8621" y="9135"/>
                    </a:lnTo>
                    <a:lnTo>
                      <a:pt x="8548" y="9086"/>
                    </a:lnTo>
                    <a:lnTo>
                      <a:pt x="8499" y="9037"/>
                    </a:lnTo>
                    <a:lnTo>
                      <a:pt x="6203" y="6741"/>
                    </a:lnTo>
                    <a:lnTo>
                      <a:pt x="6130" y="6595"/>
                    </a:lnTo>
                    <a:lnTo>
                      <a:pt x="6081" y="6472"/>
                    </a:lnTo>
                    <a:lnTo>
                      <a:pt x="6081" y="1710"/>
                    </a:lnTo>
                    <a:lnTo>
                      <a:pt x="6081" y="1637"/>
                    </a:lnTo>
                    <a:lnTo>
                      <a:pt x="6106" y="1563"/>
                    </a:lnTo>
                    <a:lnTo>
                      <a:pt x="6203" y="1441"/>
                    </a:lnTo>
                    <a:lnTo>
                      <a:pt x="6326" y="1368"/>
                    </a:lnTo>
                    <a:lnTo>
                      <a:pt x="6399" y="1344"/>
                    </a:lnTo>
                    <a:lnTo>
                      <a:pt x="6472" y="1319"/>
                    </a:lnTo>
                    <a:close/>
                    <a:moveTo>
                      <a:pt x="6228" y="0"/>
                    </a:moveTo>
                    <a:lnTo>
                      <a:pt x="5862" y="25"/>
                    </a:lnTo>
                    <a:lnTo>
                      <a:pt x="5495" y="74"/>
                    </a:lnTo>
                    <a:lnTo>
                      <a:pt x="5129" y="122"/>
                    </a:lnTo>
                    <a:lnTo>
                      <a:pt x="4787" y="220"/>
                    </a:lnTo>
                    <a:lnTo>
                      <a:pt x="4445" y="318"/>
                    </a:lnTo>
                    <a:lnTo>
                      <a:pt x="4103" y="440"/>
                    </a:lnTo>
                    <a:lnTo>
                      <a:pt x="3761" y="586"/>
                    </a:lnTo>
                    <a:lnTo>
                      <a:pt x="3444" y="733"/>
                    </a:lnTo>
                    <a:lnTo>
                      <a:pt x="3639" y="1050"/>
                    </a:lnTo>
                    <a:lnTo>
                      <a:pt x="3663" y="1148"/>
                    </a:lnTo>
                    <a:lnTo>
                      <a:pt x="3663" y="1246"/>
                    </a:lnTo>
                    <a:lnTo>
                      <a:pt x="3615" y="1344"/>
                    </a:lnTo>
                    <a:lnTo>
                      <a:pt x="3541" y="1392"/>
                    </a:lnTo>
                    <a:lnTo>
                      <a:pt x="3493" y="1417"/>
                    </a:lnTo>
                    <a:lnTo>
                      <a:pt x="3370" y="1417"/>
                    </a:lnTo>
                    <a:lnTo>
                      <a:pt x="3297" y="1392"/>
                    </a:lnTo>
                    <a:lnTo>
                      <a:pt x="3248" y="1368"/>
                    </a:lnTo>
                    <a:lnTo>
                      <a:pt x="3224" y="1295"/>
                    </a:lnTo>
                    <a:lnTo>
                      <a:pt x="3028" y="977"/>
                    </a:lnTo>
                    <a:lnTo>
                      <a:pt x="2735" y="1197"/>
                    </a:lnTo>
                    <a:lnTo>
                      <a:pt x="2442" y="1417"/>
                    </a:lnTo>
                    <a:lnTo>
                      <a:pt x="2174" y="1637"/>
                    </a:lnTo>
                    <a:lnTo>
                      <a:pt x="1905" y="1881"/>
                    </a:lnTo>
                    <a:lnTo>
                      <a:pt x="1661" y="2150"/>
                    </a:lnTo>
                    <a:lnTo>
                      <a:pt x="1417" y="2418"/>
                    </a:lnTo>
                    <a:lnTo>
                      <a:pt x="1197" y="2711"/>
                    </a:lnTo>
                    <a:lnTo>
                      <a:pt x="1001" y="3029"/>
                    </a:lnTo>
                    <a:lnTo>
                      <a:pt x="1319" y="3200"/>
                    </a:lnTo>
                    <a:lnTo>
                      <a:pt x="1392" y="3273"/>
                    </a:lnTo>
                    <a:lnTo>
                      <a:pt x="1441" y="3346"/>
                    </a:lnTo>
                    <a:lnTo>
                      <a:pt x="1441" y="3444"/>
                    </a:lnTo>
                    <a:lnTo>
                      <a:pt x="1417" y="3542"/>
                    </a:lnTo>
                    <a:lnTo>
                      <a:pt x="1368" y="3590"/>
                    </a:lnTo>
                    <a:lnTo>
                      <a:pt x="1319" y="3639"/>
                    </a:lnTo>
                    <a:lnTo>
                      <a:pt x="1246" y="3664"/>
                    </a:lnTo>
                    <a:lnTo>
                      <a:pt x="1123" y="3664"/>
                    </a:lnTo>
                    <a:lnTo>
                      <a:pt x="1075" y="3639"/>
                    </a:lnTo>
                    <a:lnTo>
                      <a:pt x="757" y="3444"/>
                    </a:lnTo>
                    <a:lnTo>
                      <a:pt x="586" y="3761"/>
                    </a:lnTo>
                    <a:lnTo>
                      <a:pt x="464" y="4079"/>
                    </a:lnTo>
                    <a:lnTo>
                      <a:pt x="342" y="4421"/>
                    </a:lnTo>
                    <a:lnTo>
                      <a:pt x="220" y="4763"/>
                    </a:lnTo>
                    <a:lnTo>
                      <a:pt x="147" y="5129"/>
                    </a:lnTo>
                    <a:lnTo>
                      <a:pt x="73" y="5471"/>
                    </a:lnTo>
                    <a:lnTo>
                      <a:pt x="24" y="5837"/>
                    </a:lnTo>
                    <a:lnTo>
                      <a:pt x="0" y="6228"/>
                    </a:lnTo>
                    <a:lnTo>
                      <a:pt x="659" y="6228"/>
                    </a:lnTo>
                    <a:lnTo>
                      <a:pt x="757" y="6277"/>
                    </a:lnTo>
                    <a:lnTo>
                      <a:pt x="806" y="6375"/>
                    </a:lnTo>
                    <a:lnTo>
                      <a:pt x="806" y="6472"/>
                    </a:lnTo>
                    <a:lnTo>
                      <a:pt x="806" y="6546"/>
                    </a:lnTo>
                    <a:lnTo>
                      <a:pt x="757" y="6643"/>
                    </a:lnTo>
                    <a:lnTo>
                      <a:pt x="659" y="6692"/>
                    </a:lnTo>
                    <a:lnTo>
                      <a:pt x="562" y="6717"/>
                    </a:lnTo>
                    <a:lnTo>
                      <a:pt x="0" y="6717"/>
                    </a:lnTo>
                    <a:lnTo>
                      <a:pt x="24" y="7083"/>
                    </a:lnTo>
                    <a:lnTo>
                      <a:pt x="73" y="7449"/>
                    </a:lnTo>
                    <a:lnTo>
                      <a:pt x="147" y="7791"/>
                    </a:lnTo>
                    <a:lnTo>
                      <a:pt x="220" y="8158"/>
                    </a:lnTo>
                    <a:lnTo>
                      <a:pt x="342" y="8500"/>
                    </a:lnTo>
                    <a:lnTo>
                      <a:pt x="464" y="8841"/>
                    </a:lnTo>
                    <a:lnTo>
                      <a:pt x="586" y="9159"/>
                    </a:lnTo>
                    <a:lnTo>
                      <a:pt x="757" y="9476"/>
                    </a:lnTo>
                    <a:lnTo>
                      <a:pt x="1075" y="9305"/>
                    </a:lnTo>
                    <a:lnTo>
                      <a:pt x="1172" y="9257"/>
                    </a:lnTo>
                    <a:lnTo>
                      <a:pt x="1270" y="9281"/>
                    </a:lnTo>
                    <a:lnTo>
                      <a:pt x="1343" y="9305"/>
                    </a:lnTo>
                    <a:lnTo>
                      <a:pt x="1417" y="9379"/>
                    </a:lnTo>
                    <a:lnTo>
                      <a:pt x="1441" y="9476"/>
                    </a:lnTo>
                    <a:lnTo>
                      <a:pt x="1441" y="9574"/>
                    </a:lnTo>
                    <a:lnTo>
                      <a:pt x="1392" y="9647"/>
                    </a:lnTo>
                    <a:lnTo>
                      <a:pt x="1319" y="9721"/>
                    </a:lnTo>
                    <a:lnTo>
                      <a:pt x="1001" y="9892"/>
                    </a:lnTo>
                    <a:lnTo>
                      <a:pt x="1197" y="10209"/>
                    </a:lnTo>
                    <a:lnTo>
                      <a:pt x="1417" y="10502"/>
                    </a:lnTo>
                    <a:lnTo>
                      <a:pt x="1661" y="10771"/>
                    </a:lnTo>
                    <a:lnTo>
                      <a:pt x="1905" y="11040"/>
                    </a:lnTo>
                    <a:lnTo>
                      <a:pt x="2174" y="11284"/>
                    </a:lnTo>
                    <a:lnTo>
                      <a:pt x="2442" y="11504"/>
                    </a:lnTo>
                    <a:lnTo>
                      <a:pt x="2735" y="11723"/>
                    </a:lnTo>
                    <a:lnTo>
                      <a:pt x="3028" y="11943"/>
                    </a:lnTo>
                    <a:lnTo>
                      <a:pt x="3224" y="11626"/>
                    </a:lnTo>
                    <a:lnTo>
                      <a:pt x="3273" y="11552"/>
                    </a:lnTo>
                    <a:lnTo>
                      <a:pt x="3370" y="11504"/>
                    </a:lnTo>
                    <a:lnTo>
                      <a:pt x="3468" y="11504"/>
                    </a:lnTo>
                    <a:lnTo>
                      <a:pt x="3541" y="11528"/>
                    </a:lnTo>
                    <a:lnTo>
                      <a:pt x="3615" y="11601"/>
                    </a:lnTo>
                    <a:lnTo>
                      <a:pt x="3663" y="11675"/>
                    </a:lnTo>
                    <a:lnTo>
                      <a:pt x="3663" y="11772"/>
                    </a:lnTo>
                    <a:lnTo>
                      <a:pt x="3639" y="11870"/>
                    </a:lnTo>
                    <a:lnTo>
                      <a:pt x="3444" y="12187"/>
                    </a:lnTo>
                    <a:lnTo>
                      <a:pt x="3761" y="12334"/>
                    </a:lnTo>
                    <a:lnTo>
                      <a:pt x="4103" y="12480"/>
                    </a:lnTo>
                    <a:lnTo>
                      <a:pt x="4445" y="12603"/>
                    </a:lnTo>
                    <a:lnTo>
                      <a:pt x="4787" y="12700"/>
                    </a:lnTo>
                    <a:lnTo>
                      <a:pt x="5129" y="12798"/>
                    </a:lnTo>
                    <a:lnTo>
                      <a:pt x="5495" y="12847"/>
                    </a:lnTo>
                    <a:lnTo>
                      <a:pt x="5862" y="12896"/>
                    </a:lnTo>
                    <a:lnTo>
                      <a:pt x="6228" y="12920"/>
                    </a:lnTo>
                    <a:lnTo>
                      <a:pt x="6228" y="12358"/>
                    </a:lnTo>
                    <a:lnTo>
                      <a:pt x="6252" y="12261"/>
                    </a:lnTo>
                    <a:lnTo>
                      <a:pt x="6301" y="12187"/>
                    </a:lnTo>
                    <a:lnTo>
                      <a:pt x="6374" y="12139"/>
                    </a:lnTo>
                    <a:lnTo>
                      <a:pt x="6472" y="12114"/>
                    </a:lnTo>
                    <a:lnTo>
                      <a:pt x="6570" y="12139"/>
                    </a:lnTo>
                    <a:lnTo>
                      <a:pt x="6643" y="12187"/>
                    </a:lnTo>
                    <a:lnTo>
                      <a:pt x="6692" y="12261"/>
                    </a:lnTo>
                    <a:lnTo>
                      <a:pt x="6716" y="12358"/>
                    </a:lnTo>
                    <a:lnTo>
                      <a:pt x="6716" y="12920"/>
                    </a:lnTo>
                    <a:lnTo>
                      <a:pt x="7083" y="12896"/>
                    </a:lnTo>
                    <a:lnTo>
                      <a:pt x="7449" y="12847"/>
                    </a:lnTo>
                    <a:lnTo>
                      <a:pt x="7815" y="12798"/>
                    </a:lnTo>
                    <a:lnTo>
                      <a:pt x="8157" y="12700"/>
                    </a:lnTo>
                    <a:lnTo>
                      <a:pt x="8499" y="12603"/>
                    </a:lnTo>
                    <a:lnTo>
                      <a:pt x="8841" y="12480"/>
                    </a:lnTo>
                    <a:lnTo>
                      <a:pt x="9183" y="12334"/>
                    </a:lnTo>
                    <a:lnTo>
                      <a:pt x="9501" y="12187"/>
                    </a:lnTo>
                    <a:lnTo>
                      <a:pt x="9305" y="11870"/>
                    </a:lnTo>
                    <a:lnTo>
                      <a:pt x="9281" y="11772"/>
                    </a:lnTo>
                    <a:lnTo>
                      <a:pt x="9281" y="11675"/>
                    </a:lnTo>
                    <a:lnTo>
                      <a:pt x="9330" y="11601"/>
                    </a:lnTo>
                    <a:lnTo>
                      <a:pt x="9403" y="11528"/>
                    </a:lnTo>
                    <a:lnTo>
                      <a:pt x="9476" y="11504"/>
                    </a:lnTo>
                    <a:lnTo>
                      <a:pt x="9574" y="11504"/>
                    </a:lnTo>
                    <a:lnTo>
                      <a:pt x="9672" y="11552"/>
                    </a:lnTo>
                    <a:lnTo>
                      <a:pt x="9720" y="11626"/>
                    </a:lnTo>
                    <a:lnTo>
                      <a:pt x="9916" y="11943"/>
                    </a:lnTo>
                    <a:lnTo>
                      <a:pt x="10209" y="11723"/>
                    </a:lnTo>
                    <a:lnTo>
                      <a:pt x="10502" y="11504"/>
                    </a:lnTo>
                    <a:lnTo>
                      <a:pt x="10771" y="11284"/>
                    </a:lnTo>
                    <a:lnTo>
                      <a:pt x="11039" y="11040"/>
                    </a:lnTo>
                    <a:lnTo>
                      <a:pt x="11283" y="10771"/>
                    </a:lnTo>
                    <a:lnTo>
                      <a:pt x="11528" y="10502"/>
                    </a:lnTo>
                    <a:lnTo>
                      <a:pt x="11747" y="10209"/>
                    </a:lnTo>
                    <a:lnTo>
                      <a:pt x="11943" y="9892"/>
                    </a:lnTo>
                    <a:lnTo>
                      <a:pt x="11625" y="9721"/>
                    </a:lnTo>
                    <a:lnTo>
                      <a:pt x="11552" y="9647"/>
                    </a:lnTo>
                    <a:lnTo>
                      <a:pt x="11503" y="9574"/>
                    </a:lnTo>
                    <a:lnTo>
                      <a:pt x="11503" y="9476"/>
                    </a:lnTo>
                    <a:lnTo>
                      <a:pt x="11528" y="9379"/>
                    </a:lnTo>
                    <a:lnTo>
                      <a:pt x="11601" y="9305"/>
                    </a:lnTo>
                    <a:lnTo>
                      <a:pt x="11674" y="9281"/>
                    </a:lnTo>
                    <a:lnTo>
                      <a:pt x="11772" y="9257"/>
                    </a:lnTo>
                    <a:lnTo>
                      <a:pt x="11870" y="9305"/>
                    </a:lnTo>
                    <a:lnTo>
                      <a:pt x="12187" y="9476"/>
                    </a:lnTo>
                    <a:lnTo>
                      <a:pt x="12358" y="9159"/>
                    </a:lnTo>
                    <a:lnTo>
                      <a:pt x="12480" y="8841"/>
                    </a:lnTo>
                    <a:lnTo>
                      <a:pt x="12602" y="8500"/>
                    </a:lnTo>
                    <a:lnTo>
                      <a:pt x="12724" y="8158"/>
                    </a:lnTo>
                    <a:lnTo>
                      <a:pt x="12798" y="7791"/>
                    </a:lnTo>
                    <a:lnTo>
                      <a:pt x="12871" y="7449"/>
                    </a:lnTo>
                    <a:lnTo>
                      <a:pt x="12920" y="7083"/>
                    </a:lnTo>
                    <a:lnTo>
                      <a:pt x="12944" y="6717"/>
                    </a:lnTo>
                    <a:lnTo>
                      <a:pt x="12382" y="6717"/>
                    </a:lnTo>
                    <a:lnTo>
                      <a:pt x="12285" y="6692"/>
                    </a:lnTo>
                    <a:lnTo>
                      <a:pt x="12187" y="6643"/>
                    </a:lnTo>
                    <a:lnTo>
                      <a:pt x="12138" y="6546"/>
                    </a:lnTo>
                    <a:lnTo>
                      <a:pt x="12138" y="6472"/>
                    </a:lnTo>
                    <a:lnTo>
                      <a:pt x="12138" y="6375"/>
                    </a:lnTo>
                    <a:lnTo>
                      <a:pt x="12187" y="6277"/>
                    </a:lnTo>
                    <a:lnTo>
                      <a:pt x="12285" y="6228"/>
                    </a:lnTo>
                    <a:lnTo>
                      <a:pt x="12944" y="6228"/>
                    </a:lnTo>
                    <a:lnTo>
                      <a:pt x="12920" y="5837"/>
                    </a:lnTo>
                    <a:lnTo>
                      <a:pt x="12871" y="5471"/>
                    </a:lnTo>
                    <a:lnTo>
                      <a:pt x="12798" y="5129"/>
                    </a:lnTo>
                    <a:lnTo>
                      <a:pt x="12724" y="4763"/>
                    </a:lnTo>
                    <a:lnTo>
                      <a:pt x="12602" y="4421"/>
                    </a:lnTo>
                    <a:lnTo>
                      <a:pt x="12480" y="4079"/>
                    </a:lnTo>
                    <a:lnTo>
                      <a:pt x="12358" y="3761"/>
                    </a:lnTo>
                    <a:lnTo>
                      <a:pt x="12187" y="3444"/>
                    </a:lnTo>
                    <a:lnTo>
                      <a:pt x="11870" y="3639"/>
                    </a:lnTo>
                    <a:lnTo>
                      <a:pt x="11821" y="3664"/>
                    </a:lnTo>
                    <a:lnTo>
                      <a:pt x="11699" y="3664"/>
                    </a:lnTo>
                    <a:lnTo>
                      <a:pt x="11625" y="3639"/>
                    </a:lnTo>
                    <a:lnTo>
                      <a:pt x="11577" y="3590"/>
                    </a:lnTo>
                    <a:lnTo>
                      <a:pt x="11528" y="3542"/>
                    </a:lnTo>
                    <a:lnTo>
                      <a:pt x="11503" y="3444"/>
                    </a:lnTo>
                    <a:lnTo>
                      <a:pt x="11503" y="3346"/>
                    </a:lnTo>
                    <a:lnTo>
                      <a:pt x="11552" y="3273"/>
                    </a:lnTo>
                    <a:lnTo>
                      <a:pt x="11625" y="3200"/>
                    </a:lnTo>
                    <a:lnTo>
                      <a:pt x="11943" y="3029"/>
                    </a:lnTo>
                    <a:lnTo>
                      <a:pt x="11747" y="2711"/>
                    </a:lnTo>
                    <a:lnTo>
                      <a:pt x="11528" y="2418"/>
                    </a:lnTo>
                    <a:lnTo>
                      <a:pt x="11283" y="2150"/>
                    </a:lnTo>
                    <a:lnTo>
                      <a:pt x="11039" y="1881"/>
                    </a:lnTo>
                    <a:lnTo>
                      <a:pt x="10771" y="1637"/>
                    </a:lnTo>
                    <a:lnTo>
                      <a:pt x="10502" y="1417"/>
                    </a:lnTo>
                    <a:lnTo>
                      <a:pt x="10209" y="1197"/>
                    </a:lnTo>
                    <a:lnTo>
                      <a:pt x="9916" y="977"/>
                    </a:lnTo>
                    <a:lnTo>
                      <a:pt x="9720" y="1295"/>
                    </a:lnTo>
                    <a:lnTo>
                      <a:pt x="9696" y="1368"/>
                    </a:lnTo>
                    <a:lnTo>
                      <a:pt x="9647" y="1392"/>
                    </a:lnTo>
                    <a:lnTo>
                      <a:pt x="9574" y="1417"/>
                    </a:lnTo>
                    <a:lnTo>
                      <a:pt x="9452" y="1417"/>
                    </a:lnTo>
                    <a:lnTo>
                      <a:pt x="9403" y="1392"/>
                    </a:lnTo>
                    <a:lnTo>
                      <a:pt x="9330" y="1344"/>
                    </a:lnTo>
                    <a:lnTo>
                      <a:pt x="9281" y="1246"/>
                    </a:lnTo>
                    <a:lnTo>
                      <a:pt x="9281" y="1148"/>
                    </a:lnTo>
                    <a:lnTo>
                      <a:pt x="9305" y="1050"/>
                    </a:lnTo>
                    <a:lnTo>
                      <a:pt x="9501" y="733"/>
                    </a:lnTo>
                    <a:lnTo>
                      <a:pt x="9183" y="586"/>
                    </a:lnTo>
                    <a:lnTo>
                      <a:pt x="8841" y="440"/>
                    </a:lnTo>
                    <a:lnTo>
                      <a:pt x="8499" y="318"/>
                    </a:lnTo>
                    <a:lnTo>
                      <a:pt x="8157" y="220"/>
                    </a:lnTo>
                    <a:lnTo>
                      <a:pt x="7815" y="122"/>
                    </a:lnTo>
                    <a:lnTo>
                      <a:pt x="7449" y="74"/>
                    </a:lnTo>
                    <a:lnTo>
                      <a:pt x="7083" y="25"/>
                    </a:lnTo>
                    <a:lnTo>
                      <a:pt x="6716" y="0"/>
                    </a:lnTo>
                    <a:lnTo>
                      <a:pt x="6716" y="562"/>
                    </a:lnTo>
                    <a:lnTo>
                      <a:pt x="6692" y="660"/>
                    </a:lnTo>
                    <a:lnTo>
                      <a:pt x="6643" y="733"/>
                    </a:lnTo>
                    <a:lnTo>
                      <a:pt x="6570" y="782"/>
                    </a:lnTo>
                    <a:lnTo>
                      <a:pt x="6472" y="806"/>
                    </a:lnTo>
                    <a:lnTo>
                      <a:pt x="6374" y="782"/>
                    </a:lnTo>
                    <a:lnTo>
                      <a:pt x="6301" y="733"/>
                    </a:lnTo>
                    <a:lnTo>
                      <a:pt x="6252" y="660"/>
                    </a:lnTo>
                    <a:lnTo>
                      <a:pt x="6228" y="562"/>
                    </a:lnTo>
                    <a:lnTo>
                      <a:pt x="62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grpSp>
        <p:nvGrpSpPr>
          <p:cNvPr id="7" name="Group 6"/>
          <p:cNvGrpSpPr/>
          <p:nvPr/>
        </p:nvGrpSpPr>
        <p:grpSpPr>
          <a:xfrm>
            <a:off x="8507245" y="2260347"/>
            <a:ext cx="749400" cy="749400"/>
            <a:chOff x="8507245" y="2260347"/>
            <a:chExt cx="749400" cy="749400"/>
          </a:xfrm>
        </p:grpSpPr>
        <p:sp>
          <p:nvSpPr>
            <p:cNvPr id="262" name="Google Shape;262;p29"/>
            <p:cNvSpPr/>
            <p:nvPr/>
          </p:nvSpPr>
          <p:spPr>
            <a:xfrm rot="10800000" flipH="1">
              <a:off x="8507245" y="2260347"/>
              <a:ext cx="749400" cy="749400"/>
            </a:xfrm>
            <a:prstGeom prst="chord">
              <a:avLst>
                <a:gd name="adj1" fmla="val 2700000"/>
                <a:gd name="adj2" fmla="val 18900274"/>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 name="Google Shape;492;p40"/>
            <p:cNvGrpSpPr/>
            <p:nvPr/>
          </p:nvGrpSpPr>
          <p:grpSpPr>
            <a:xfrm>
              <a:off x="8722702" y="2442116"/>
              <a:ext cx="301190" cy="367475"/>
              <a:chOff x="1437317" y="3004378"/>
              <a:chExt cx="304800" cy="457200"/>
            </a:xfrm>
            <a:solidFill>
              <a:schemeClr val="bg1"/>
            </a:solidFill>
          </p:grpSpPr>
          <p:sp>
            <p:nvSpPr>
              <p:cNvPr id="30" name="Google Shape;493;p40"/>
              <p:cNvSpPr/>
              <p:nvPr/>
            </p:nvSpPr>
            <p:spPr>
              <a:xfrm>
                <a:off x="1437317" y="3004378"/>
                <a:ext cx="304800" cy="457200"/>
              </a:xfrm>
              <a:custGeom>
                <a:avLst/>
                <a:gdLst/>
                <a:ahLst/>
                <a:cxnLst/>
                <a:rect l="l" t="t" r="r" b="b"/>
                <a:pathLst>
                  <a:path w="304800" h="457200" extrusionOk="0">
                    <a:moveTo>
                      <a:pt x="285750" y="57150"/>
                    </a:moveTo>
                    <a:lnTo>
                      <a:pt x="238125" y="57150"/>
                    </a:lnTo>
                    <a:cubicBezTo>
                      <a:pt x="238125" y="46673"/>
                      <a:pt x="229553" y="38100"/>
                      <a:pt x="219075" y="38100"/>
                    </a:cubicBezTo>
                    <a:lnTo>
                      <a:pt x="190500" y="38100"/>
                    </a:lnTo>
                    <a:cubicBezTo>
                      <a:pt x="190500" y="27623"/>
                      <a:pt x="186690" y="18098"/>
                      <a:pt x="179070" y="11430"/>
                    </a:cubicBezTo>
                    <a:cubicBezTo>
                      <a:pt x="172403" y="4763"/>
                      <a:pt x="162878" y="0"/>
                      <a:pt x="152400" y="0"/>
                    </a:cubicBezTo>
                    <a:cubicBezTo>
                      <a:pt x="131445" y="0"/>
                      <a:pt x="114300" y="17145"/>
                      <a:pt x="114300" y="38100"/>
                    </a:cubicBezTo>
                    <a:lnTo>
                      <a:pt x="85725" y="38100"/>
                    </a:lnTo>
                    <a:cubicBezTo>
                      <a:pt x="75248" y="38100"/>
                      <a:pt x="66675" y="46673"/>
                      <a:pt x="66675" y="57150"/>
                    </a:cubicBezTo>
                    <a:lnTo>
                      <a:pt x="19050" y="57150"/>
                    </a:lnTo>
                    <a:cubicBezTo>
                      <a:pt x="8573" y="57150"/>
                      <a:pt x="0" y="66675"/>
                      <a:pt x="0" y="77153"/>
                    </a:cubicBezTo>
                    <a:lnTo>
                      <a:pt x="0" y="436245"/>
                    </a:lnTo>
                    <a:cubicBezTo>
                      <a:pt x="0" y="447675"/>
                      <a:pt x="8573" y="457200"/>
                      <a:pt x="19050" y="457200"/>
                    </a:cubicBezTo>
                    <a:lnTo>
                      <a:pt x="285750" y="457200"/>
                    </a:lnTo>
                    <a:cubicBezTo>
                      <a:pt x="296228" y="457200"/>
                      <a:pt x="304800" y="447675"/>
                      <a:pt x="304800" y="436245"/>
                    </a:cubicBezTo>
                    <a:lnTo>
                      <a:pt x="304800" y="77153"/>
                    </a:lnTo>
                    <a:cubicBezTo>
                      <a:pt x="304800" y="66675"/>
                      <a:pt x="296228" y="57150"/>
                      <a:pt x="285750" y="57150"/>
                    </a:cubicBezTo>
                    <a:close/>
                    <a:moveTo>
                      <a:pt x="161925" y="47625"/>
                    </a:moveTo>
                    <a:cubicBezTo>
                      <a:pt x="161925" y="52388"/>
                      <a:pt x="158115" y="57150"/>
                      <a:pt x="152400" y="57150"/>
                    </a:cubicBezTo>
                    <a:cubicBezTo>
                      <a:pt x="146685" y="57150"/>
                      <a:pt x="142875" y="52388"/>
                      <a:pt x="142875" y="47625"/>
                    </a:cubicBezTo>
                    <a:cubicBezTo>
                      <a:pt x="142875" y="42863"/>
                      <a:pt x="146685" y="38100"/>
                      <a:pt x="152400" y="38100"/>
                    </a:cubicBezTo>
                    <a:cubicBezTo>
                      <a:pt x="158115" y="38100"/>
                      <a:pt x="161925" y="42863"/>
                      <a:pt x="161925" y="47625"/>
                    </a:cubicBezTo>
                    <a:close/>
                    <a:moveTo>
                      <a:pt x="266700" y="419100"/>
                    </a:moveTo>
                    <a:lnTo>
                      <a:pt x="38100" y="419100"/>
                    </a:lnTo>
                    <a:lnTo>
                      <a:pt x="38100" y="95250"/>
                    </a:lnTo>
                    <a:lnTo>
                      <a:pt x="66675" y="95250"/>
                    </a:lnTo>
                    <a:cubicBezTo>
                      <a:pt x="66675" y="105728"/>
                      <a:pt x="75248" y="114300"/>
                      <a:pt x="85725" y="114300"/>
                    </a:cubicBezTo>
                    <a:lnTo>
                      <a:pt x="219075" y="114300"/>
                    </a:lnTo>
                    <a:cubicBezTo>
                      <a:pt x="229553" y="114300"/>
                      <a:pt x="238125" y="105728"/>
                      <a:pt x="238125" y="95250"/>
                    </a:cubicBezTo>
                    <a:lnTo>
                      <a:pt x="266700" y="95250"/>
                    </a:lnTo>
                    <a:lnTo>
                      <a:pt x="266700" y="419100"/>
                    </a:ln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494;p40"/>
              <p:cNvSpPr/>
              <p:nvPr/>
            </p:nvSpPr>
            <p:spPr>
              <a:xfrm>
                <a:off x="1567809" y="3341563"/>
                <a:ext cx="43814" cy="43814"/>
              </a:xfrm>
              <a:custGeom>
                <a:avLst/>
                <a:gdLst/>
                <a:ahLst/>
                <a:cxnLst/>
                <a:rect l="l" t="t" r="r" b="b"/>
                <a:pathLst>
                  <a:path w="43814" h="43814" extrusionOk="0">
                    <a:moveTo>
                      <a:pt x="21908" y="0"/>
                    </a:moveTo>
                    <a:cubicBezTo>
                      <a:pt x="9525" y="0"/>
                      <a:pt x="0" y="9525"/>
                      <a:pt x="0" y="21907"/>
                    </a:cubicBezTo>
                    <a:cubicBezTo>
                      <a:pt x="0" y="34290"/>
                      <a:pt x="9525" y="43815"/>
                      <a:pt x="21908" y="43815"/>
                    </a:cubicBezTo>
                    <a:cubicBezTo>
                      <a:pt x="34290" y="43815"/>
                      <a:pt x="43815" y="34290"/>
                      <a:pt x="43815" y="21907"/>
                    </a:cubicBezTo>
                    <a:cubicBezTo>
                      <a:pt x="43815" y="9525"/>
                      <a:pt x="33338" y="0"/>
                      <a:pt x="21908" y="0"/>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495;p40"/>
              <p:cNvSpPr/>
              <p:nvPr/>
            </p:nvSpPr>
            <p:spPr>
              <a:xfrm>
                <a:off x="1531614" y="3164874"/>
                <a:ext cx="117157" cy="155733"/>
              </a:xfrm>
              <a:custGeom>
                <a:avLst/>
                <a:gdLst/>
                <a:ahLst/>
                <a:cxnLst/>
                <a:rect l="l" t="t" r="r" b="b"/>
                <a:pathLst>
                  <a:path w="117157" h="155733" extrusionOk="0">
                    <a:moveTo>
                      <a:pt x="69533" y="1429"/>
                    </a:moveTo>
                    <a:cubicBezTo>
                      <a:pt x="61913" y="-476"/>
                      <a:pt x="54293" y="-476"/>
                      <a:pt x="45720" y="1429"/>
                    </a:cubicBezTo>
                    <a:cubicBezTo>
                      <a:pt x="22860" y="6191"/>
                      <a:pt x="5715" y="24289"/>
                      <a:pt x="953" y="46196"/>
                    </a:cubicBezTo>
                    <a:cubicBezTo>
                      <a:pt x="0" y="48101"/>
                      <a:pt x="0" y="50006"/>
                      <a:pt x="0" y="51911"/>
                    </a:cubicBezTo>
                    <a:cubicBezTo>
                      <a:pt x="0" y="62389"/>
                      <a:pt x="8573" y="70961"/>
                      <a:pt x="19050" y="70961"/>
                    </a:cubicBezTo>
                    <a:cubicBezTo>
                      <a:pt x="28575" y="70961"/>
                      <a:pt x="37148" y="63341"/>
                      <a:pt x="38100" y="53816"/>
                    </a:cubicBezTo>
                    <a:cubicBezTo>
                      <a:pt x="38100" y="53816"/>
                      <a:pt x="38100" y="53816"/>
                      <a:pt x="38100" y="53816"/>
                    </a:cubicBezTo>
                    <a:cubicBezTo>
                      <a:pt x="40005" y="46196"/>
                      <a:pt x="45720" y="40481"/>
                      <a:pt x="53340" y="38576"/>
                    </a:cubicBezTo>
                    <a:cubicBezTo>
                      <a:pt x="56198" y="37624"/>
                      <a:pt x="59055" y="37624"/>
                      <a:pt x="61913" y="38576"/>
                    </a:cubicBezTo>
                    <a:cubicBezTo>
                      <a:pt x="69533" y="40481"/>
                      <a:pt x="76200" y="46196"/>
                      <a:pt x="78105" y="53816"/>
                    </a:cubicBezTo>
                    <a:cubicBezTo>
                      <a:pt x="78105" y="55721"/>
                      <a:pt x="78105" y="56674"/>
                      <a:pt x="78105" y="58579"/>
                    </a:cubicBezTo>
                    <a:cubicBezTo>
                      <a:pt x="78105" y="60484"/>
                      <a:pt x="78105" y="61436"/>
                      <a:pt x="78105" y="62389"/>
                    </a:cubicBezTo>
                    <a:cubicBezTo>
                      <a:pt x="76200" y="70009"/>
                      <a:pt x="70485" y="76676"/>
                      <a:pt x="62865" y="78581"/>
                    </a:cubicBezTo>
                    <a:cubicBezTo>
                      <a:pt x="61913" y="78581"/>
                      <a:pt x="60008" y="78581"/>
                      <a:pt x="59055" y="78581"/>
                    </a:cubicBezTo>
                    <a:cubicBezTo>
                      <a:pt x="48578" y="78581"/>
                      <a:pt x="40005" y="87154"/>
                      <a:pt x="40005" y="97631"/>
                    </a:cubicBezTo>
                    <a:lnTo>
                      <a:pt x="40005" y="136684"/>
                    </a:lnTo>
                    <a:cubicBezTo>
                      <a:pt x="40005" y="147161"/>
                      <a:pt x="48578" y="155734"/>
                      <a:pt x="59055" y="155734"/>
                    </a:cubicBezTo>
                    <a:cubicBezTo>
                      <a:pt x="69533" y="155734"/>
                      <a:pt x="78105" y="147161"/>
                      <a:pt x="78105" y="136684"/>
                    </a:cubicBezTo>
                    <a:lnTo>
                      <a:pt x="78105" y="112871"/>
                    </a:lnTo>
                    <a:cubicBezTo>
                      <a:pt x="97155" y="106204"/>
                      <a:pt x="112395" y="90011"/>
                      <a:pt x="116205" y="69056"/>
                    </a:cubicBezTo>
                    <a:cubicBezTo>
                      <a:pt x="117158" y="65246"/>
                      <a:pt x="117158" y="61436"/>
                      <a:pt x="117158" y="57626"/>
                    </a:cubicBezTo>
                    <a:cubicBezTo>
                      <a:pt x="117158" y="53816"/>
                      <a:pt x="117158" y="50006"/>
                      <a:pt x="116205" y="45244"/>
                    </a:cubicBezTo>
                    <a:cubicBezTo>
                      <a:pt x="110490" y="23336"/>
                      <a:pt x="92393" y="6191"/>
                      <a:pt x="69533" y="1429"/>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263" name="Google Shape;263;p29"/>
          <p:cNvSpPr/>
          <p:nvPr/>
        </p:nvSpPr>
        <p:spPr>
          <a:xfrm rot="10800000" flipH="1">
            <a:off x="8506768" y="3574800"/>
            <a:ext cx="749400" cy="749400"/>
          </a:xfrm>
          <a:prstGeom prst="chord">
            <a:avLst>
              <a:gd name="adj1" fmla="val 2700000"/>
              <a:gd name="adj2" fmla="val 1890027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23;p26"/>
          <p:cNvSpPr txBox="1">
            <a:spLocks/>
          </p:cNvSpPr>
          <p:nvPr/>
        </p:nvSpPr>
        <p:spPr>
          <a:xfrm>
            <a:off x="810696" y="319916"/>
            <a:ext cx="6602100" cy="7494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200" dirty="0">
                <a:solidFill>
                  <a:srgbClr val="0082A9"/>
                </a:solidFill>
                <a:latin typeface="Cabin Condensed SemiBold"/>
                <a:sym typeface="Cabin Condensed SemiBold"/>
              </a:rPr>
              <a:t>Situational Judgement</a:t>
            </a:r>
            <a:endParaRPr lang="en-GB" dirty="0"/>
          </a:p>
        </p:txBody>
      </p:sp>
      <p:sp>
        <p:nvSpPr>
          <p:cNvPr id="42" name="Google Shape;147;p19"/>
          <p:cNvSpPr txBox="1">
            <a:spLocks/>
          </p:cNvSpPr>
          <p:nvPr/>
        </p:nvSpPr>
        <p:spPr>
          <a:xfrm>
            <a:off x="850605" y="1111375"/>
            <a:ext cx="4852363" cy="3613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The test measures your capacity to understand real world situations and to identify critical factors and appropriate behaviour in dealing with them</a:t>
            </a:r>
          </a:p>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It assesses the key traits of integrity, perspective taking and team involvement, resilience and adaptability</a:t>
            </a:r>
          </a:p>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SJTs are used widely in medical selection, including selection of Foundation Doctors, GPs and other medical specialties</a:t>
            </a:r>
          </a:p>
        </p:txBody>
      </p:sp>
      <p:sp>
        <p:nvSpPr>
          <p:cNvPr id="38" name="Google Shape;543;p40"/>
          <p:cNvSpPr/>
          <p:nvPr/>
        </p:nvSpPr>
        <p:spPr>
          <a:xfrm>
            <a:off x="8746183" y="3820155"/>
            <a:ext cx="301190" cy="328099"/>
          </a:xfrm>
          <a:custGeom>
            <a:avLst/>
            <a:gdLst/>
            <a:ahLst/>
            <a:cxnLst/>
            <a:rect l="l" t="t" r="r" b="b"/>
            <a:pathLst>
              <a:path w="400050" h="418929" extrusionOk="0">
                <a:moveTo>
                  <a:pt x="323850" y="0"/>
                </a:moveTo>
                <a:lnTo>
                  <a:pt x="76200" y="0"/>
                </a:lnTo>
                <a:cubicBezTo>
                  <a:pt x="34290" y="0"/>
                  <a:pt x="0" y="34290"/>
                  <a:pt x="0" y="76200"/>
                </a:cubicBezTo>
                <a:lnTo>
                  <a:pt x="0" y="257175"/>
                </a:lnTo>
                <a:cubicBezTo>
                  <a:pt x="0" y="299085"/>
                  <a:pt x="34290" y="333375"/>
                  <a:pt x="76200" y="333375"/>
                </a:cubicBezTo>
                <a:lnTo>
                  <a:pt x="209550" y="333375"/>
                </a:lnTo>
                <a:lnTo>
                  <a:pt x="293370" y="417195"/>
                </a:lnTo>
                <a:cubicBezTo>
                  <a:pt x="297180" y="421005"/>
                  <a:pt x="304800" y="418148"/>
                  <a:pt x="304800" y="412433"/>
                </a:cubicBezTo>
                <a:lnTo>
                  <a:pt x="304800" y="333375"/>
                </a:lnTo>
                <a:lnTo>
                  <a:pt x="323850" y="333375"/>
                </a:lnTo>
                <a:cubicBezTo>
                  <a:pt x="365760" y="333375"/>
                  <a:pt x="400050" y="299085"/>
                  <a:pt x="400050" y="257175"/>
                </a:cubicBezTo>
                <a:lnTo>
                  <a:pt x="400050" y="76200"/>
                </a:lnTo>
                <a:cubicBezTo>
                  <a:pt x="400050" y="34290"/>
                  <a:pt x="365760" y="0"/>
                  <a:pt x="323850" y="0"/>
                </a:cubicBezTo>
                <a:close/>
                <a:moveTo>
                  <a:pt x="200025" y="266700"/>
                </a:moveTo>
                <a:cubicBezTo>
                  <a:pt x="189548" y="266700"/>
                  <a:pt x="180975" y="258128"/>
                  <a:pt x="180975" y="247650"/>
                </a:cubicBezTo>
                <a:cubicBezTo>
                  <a:pt x="180975" y="237173"/>
                  <a:pt x="189548" y="228600"/>
                  <a:pt x="200025" y="228600"/>
                </a:cubicBezTo>
                <a:cubicBezTo>
                  <a:pt x="210503" y="228600"/>
                  <a:pt x="219075" y="237173"/>
                  <a:pt x="219075" y="247650"/>
                </a:cubicBezTo>
                <a:cubicBezTo>
                  <a:pt x="219075" y="258128"/>
                  <a:pt x="210503" y="266700"/>
                  <a:pt x="200025" y="266700"/>
                </a:cubicBezTo>
                <a:close/>
                <a:moveTo>
                  <a:pt x="219075" y="180975"/>
                </a:moveTo>
                <a:cubicBezTo>
                  <a:pt x="219075" y="191453"/>
                  <a:pt x="210503" y="200025"/>
                  <a:pt x="200025" y="200025"/>
                </a:cubicBezTo>
                <a:cubicBezTo>
                  <a:pt x="189548" y="200025"/>
                  <a:pt x="180975" y="191453"/>
                  <a:pt x="180975" y="180975"/>
                </a:cubicBezTo>
                <a:lnTo>
                  <a:pt x="180975" y="76200"/>
                </a:lnTo>
                <a:cubicBezTo>
                  <a:pt x="180975" y="65723"/>
                  <a:pt x="189548" y="57150"/>
                  <a:pt x="200025" y="57150"/>
                </a:cubicBezTo>
                <a:cubicBezTo>
                  <a:pt x="210503" y="57150"/>
                  <a:pt x="219075" y="65723"/>
                  <a:pt x="219075" y="76200"/>
                </a:cubicBezTo>
                <a:lnTo>
                  <a:pt x="219075" y="180975"/>
                </a:lnTo>
                <a:close/>
              </a:path>
            </a:pathLst>
          </a:custGeom>
          <a:solidFill>
            <a:schemeClr val="bg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4060041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233294"/>
            <a:ext cx="9144000" cy="4759287"/>
          </a:xfrm>
          <a:prstGeom prst="rect">
            <a:avLst/>
          </a:prstGeom>
        </p:spPr>
      </p:pic>
    </p:spTree>
    <p:extLst>
      <p:ext uri="{BB962C8B-B14F-4D97-AF65-F5344CB8AC3E}">
        <p14:creationId xmlns:p14="http://schemas.microsoft.com/office/powerpoint/2010/main" val="28799762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23;p26"/>
          <p:cNvSpPr txBox="1">
            <a:spLocks/>
          </p:cNvSpPr>
          <p:nvPr/>
        </p:nvSpPr>
        <p:spPr>
          <a:xfrm>
            <a:off x="850605" y="242275"/>
            <a:ext cx="6602100" cy="7494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200" dirty="0">
                <a:solidFill>
                  <a:schemeClr val="bg1"/>
                </a:solidFill>
                <a:latin typeface="Cabin Condensed SemiBold"/>
                <a:sym typeface="Cabin Condensed SemiBold"/>
              </a:rPr>
              <a:t>Scoring</a:t>
            </a:r>
            <a:endParaRPr lang="en-GB" dirty="0">
              <a:solidFill>
                <a:schemeClr val="bg1"/>
              </a:solidFill>
            </a:endParaRPr>
          </a:p>
        </p:txBody>
      </p:sp>
      <p:sp>
        <p:nvSpPr>
          <p:cNvPr id="6" name="Google Shape;147;p19"/>
          <p:cNvSpPr txBox="1">
            <a:spLocks/>
          </p:cNvSpPr>
          <p:nvPr/>
        </p:nvSpPr>
        <p:spPr>
          <a:xfrm>
            <a:off x="786750" y="976784"/>
            <a:ext cx="6166943" cy="3517244"/>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76200" lvl="0">
              <a:lnSpc>
                <a:spcPct val="115000"/>
              </a:lnSpc>
              <a:spcBef>
                <a:spcPts val="600"/>
              </a:spcBef>
              <a:buClr>
                <a:schemeClr val="accent1">
                  <a:lumMod val="60000"/>
                  <a:lumOff val="40000"/>
                </a:schemeClr>
              </a:buClr>
              <a:buSzPts val="2400"/>
            </a:pPr>
            <a:r>
              <a:rPr lang="en-GB" sz="2000" dirty="0">
                <a:solidFill>
                  <a:schemeClr val="bg1"/>
                </a:solidFill>
                <a:latin typeface="News Cycle"/>
                <a:sym typeface="News Cycle"/>
              </a:rPr>
              <a:t>Your UCAT ANZ result will comprise of a </a:t>
            </a:r>
            <a:r>
              <a:rPr lang="en-GB" sz="2000" dirty="0">
                <a:solidFill>
                  <a:schemeClr val="accent1">
                    <a:lumMod val="40000"/>
                    <a:lumOff val="60000"/>
                  </a:schemeClr>
                </a:solidFill>
                <a:latin typeface="News Cycle"/>
                <a:sym typeface="News Cycle"/>
              </a:rPr>
              <a:t>total score of between 1200 and 3600 for the 4 cognitive subtests:</a:t>
            </a:r>
            <a:br>
              <a:rPr lang="en-GB" sz="2000" dirty="0">
                <a:solidFill>
                  <a:schemeClr val="accent1">
                    <a:lumMod val="40000"/>
                    <a:lumOff val="60000"/>
                  </a:schemeClr>
                </a:solidFill>
                <a:latin typeface="News Cycle"/>
                <a:sym typeface="News Cycle"/>
              </a:rPr>
            </a:br>
            <a:endParaRPr lang="en-GB" sz="2000" dirty="0">
              <a:solidFill>
                <a:schemeClr val="accent1">
                  <a:lumMod val="40000"/>
                  <a:lumOff val="60000"/>
                </a:schemeClr>
              </a:solidFill>
              <a:latin typeface="News Cycle"/>
              <a:sym typeface="News Cycle"/>
            </a:endParaRPr>
          </a:p>
          <a:p>
            <a:pPr marL="457200" lvl="6" indent="-381000">
              <a:lnSpc>
                <a:spcPct val="115000"/>
              </a:lnSpc>
              <a:spcBef>
                <a:spcPts val="600"/>
              </a:spcBef>
              <a:buClr>
                <a:schemeClr val="accent1">
                  <a:lumMod val="60000"/>
                  <a:lumOff val="40000"/>
                </a:schemeClr>
              </a:buClr>
              <a:buSzPts val="2400"/>
              <a:buFont typeface="News Cycle"/>
              <a:buChar char="•"/>
            </a:pPr>
            <a:r>
              <a:rPr lang="en-GB" sz="1800" dirty="0">
                <a:solidFill>
                  <a:schemeClr val="bg1"/>
                </a:solidFill>
                <a:latin typeface="News Cycle"/>
                <a:sym typeface="News Cycle"/>
              </a:rPr>
              <a:t>Verbal Reasoning  –  300 to 900</a:t>
            </a:r>
          </a:p>
          <a:p>
            <a:pPr marL="457200" lvl="6" indent="-381000">
              <a:lnSpc>
                <a:spcPct val="115000"/>
              </a:lnSpc>
              <a:spcBef>
                <a:spcPts val="600"/>
              </a:spcBef>
              <a:buClr>
                <a:schemeClr val="accent1">
                  <a:lumMod val="60000"/>
                  <a:lumOff val="40000"/>
                </a:schemeClr>
              </a:buClr>
              <a:buSzPts val="2400"/>
              <a:buFont typeface="News Cycle"/>
              <a:buChar char="•"/>
            </a:pPr>
            <a:r>
              <a:rPr lang="en-GB" sz="1800" dirty="0">
                <a:solidFill>
                  <a:schemeClr val="bg1"/>
                </a:solidFill>
                <a:latin typeface="News Cycle"/>
                <a:sym typeface="News Cycle"/>
              </a:rPr>
              <a:t>Decision Making  –  300 to 900</a:t>
            </a:r>
          </a:p>
          <a:p>
            <a:pPr marL="457200" lvl="6" indent="-381000">
              <a:lnSpc>
                <a:spcPct val="115000"/>
              </a:lnSpc>
              <a:spcBef>
                <a:spcPts val="600"/>
              </a:spcBef>
              <a:buClr>
                <a:schemeClr val="accent1">
                  <a:lumMod val="60000"/>
                  <a:lumOff val="40000"/>
                </a:schemeClr>
              </a:buClr>
              <a:buSzPts val="2400"/>
              <a:buFont typeface="News Cycle"/>
              <a:buChar char="•"/>
            </a:pPr>
            <a:r>
              <a:rPr lang="en-GB" sz="1800" dirty="0">
                <a:solidFill>
                  <a:schemeClr val="bg1"/>
                </a:solidFill>
                <a:latin typeface="News Cycle"/>
                <a:sym typeface="News Cycle"/>
              </a:rPr>
              <a:t>Quantitative Reasoning  –  300 to 900</a:t>
            </a:r>
          </a:p>
          <a:p>
            <a:pPr marL="457200" lvl="6" indent="-381000">
              <a:lnSpc>
                <a:spcPct val="115000"/>
              </a:lnSpc>
              <a:spcBef>
                <a:spcPts val="600"/>
              </a:spcBef>
              <a:buClr>
                <a:schemeClr val="accent1">
                  <a:lumMod val="60000"/>
                  <a:lumOff val="40000"/>
                </a:schemeClr>
              </a:buClr>
              <a:buSzPts val="2400"/>
              <a:buFont typeface="News Cycle"/>
              <a:buChar char="•"/>
            </a:pPr>
            <a:r>
              <a:rPr lang="en-GB" sz="1800" dirty="0">
                <a:solidFill>
                  <a:schemeClr val="bg1"/>
                </a:solidFill>
                <a:latin typeface="News Cycle"/>
                <a:sym typeface="News Cycle"/>
              </a:rPr>
              <a:t>Abstract Reasoning  –  300 to 900</a:t>
            </a:r>
          </a:p>
          <a:p>
            <a:pPr marL="457200" lvl="6" indent="-381000">
              <a:lnSpc>
                <a:spcPct val="115000"/>
              </a:lnSpc>
              <a:spcBef>
                <a:spcPts val="600"/>
              </a:spcBef>
              <a:buClr>
                <a:schemeClr val="accent1">
                  <a:lumMod val="60000"/>
                  <a:lumOff val="40000"/>
                </a:schemeClr>
              </a:buClr>
              <a:buSzPts val="2400"/>
              <a:buFont typeface="News Cycle"/>
              <a:buChar char="•"/>
            </a:pPr>
            <a:endParaRPr lang="en-GB" sz="1800" dirty="0">
              <a:solidFill>
                <a:schemeClr val="bg1"/>
              </a:solidFill>
              <a:latin typeface="News Cycle"/>
              <a:sym typeface="News Cycle"/>
            </a:endParaRPr>
          </a:p>
          <a:p>
            <a:pPr marL="457200" lvl="6" indent="-381000">
              <a:lnSpc>
                <a:spcPct val="115000"/>
              </a:lnSpc>
              <a:spcBef>
                <a:spcPts val="600"/>
              </a:spcBef>
              <a:buClr>
                <a:schemeClr val="accent1">
                  <a:lumMod val="60000"/>
                  <a:lumOff val="40000"/>
                </a:schemeClr>
              </a:buClr>
              <a:buSzPts val="2400"/>
              <a:buFont typeface="News Cycle"/>
              <a:buChar char="•"/>
            </a:pPr>
            <a:r>
              <a:rPr lang="en-GB" sz="1800" dirty="0">
                <a:solidFill>
                  <a:schemeClr val="bg1"/>
                </a:solidFill>
                <a:latin typeface="News Cycle"/>
                <a:sym typeface="News Cycle"/>
              </a:rPr>
              <a:t>A separate score for Situational Judgement between 300 - 900</a:t>
            </a:r>
          </a:p>
        </p:txBody>
      </p:sp>
      <p:grpSp>
        <p:nvGrpSpPr>
          <p:cNvPr id="8" name="Google Shape;924;p42"/>
          <p:cNvGrpSpPr/>
          <p:nvPr/>
        </p:nvGrpSpPr>
        <p:grpSpPr>
          <a:xfrm>
            <a:off x="5537920" y="1981169"/>
            <a:ext cx="1573686" cy="1523365"/>
            <a:chOff x="7804870" y="2682313"/>
            <a:chExt cx="720118" cy="719782"/>
          </a:xfrm>
        </p:grpSpPr>
        <p:sp>
          <p:nvSpPr>
            <p:cNvPr id="9" name="Google Shape;925;p42"/>
            <p:cNvSpPr/>
            <p:nvPr/>
          </p:nvSpPr>
          <p:spPr>
            <a:xfrm>
              <a:off x="7804870" y="2922841"/>
              <a:ext cx="256443" cy="407568"/>
            </a:xfrm>
            <a:custGeom>
              <a:avLst/>
              <a:gdLst/>
              <a:ahLst/>
              <a:cxnLst/>
              <a:rect l="l" t="t" r="r" b="b"/>
              <a:pathLst>
                <a:path w="376" h="598" extrusionOk="0">
                  <a:moveTo>
                    <a:pt x="242" y="519"/>
                  </a:moveTo>
                  <a:cubicBezTo>
                    <a:pt x="234" y="513"/>
                    <a:pt x="229" y="503"/>
                    <a:pt x="228" y="493"/>
                  </a:cubicBezTo>
                  <a:cubicBezTo>
                    <a:pt x="227" y="477"/>
                    <a:pt x="233" y="460"/>
                    <a:pt x="244" y="445"/>
                  </a:cubicBezTo>
                  <a:cubicBezTo>
                    <a:pt x="255" y="430"/>
                    <a:pt x="269" y="420"/>
                    <a:pt x="284" y="416"/>
                  </a:cubicBezTo>
                  <a:cubicBezTo>
                    <a:pt x="294" y="413"/>
                    <a:pt x="305" y="415"/>
                    <a:pt x="313" y="421"/>
                  </a:cubicBezTo>
                  <a:cubicBezTo>
                    <a:pt x="316" y="424"/>
                    <a:pt x="319" y="427"/>
                    <a:pt x="321" y="430"/>
                  </a:cubicBezTo>
                  <a:cubicBezTo>
                    <a:pt x="326" y="437"/>
                    <a:pt x="335" y="437"/>
                    <a:pt x="340" y="430"/>
                  </a:cubicBezTo>
                  <a:cubicBezTo>
                    <a:pt x="372" y="386"/>
                    <a:pt x="372" y="386"/>
                    <a:pt x="372" y="386"/>
                  </a:cubicBezTo>
                  <a:cubicBezTo>
                    <a:pt x="376" y="381"/>
                    <a:pt x="375" y="374"/>
                    <a:pt x="370" y="371"/>
                  </a:cubicBezTo>
                  <a:cubicBezTo>
                    <a:pt x="313" y="325"/>
                    <a:pt x="276" y="254"/>
                    <a:pt x="276" y="175"/>
                  </a:cubicBezTo>
                  <a:cubicBezTo>
                    <a:pt x="276" y="157"/>
                    <a:pt x="278" y="140"/>
                    <a:pt x="281" y="124"/>
                  </a:cubicBezTo>
                  <a:cubicBezTo>
                    <a:pt x="283" y="118"/>
                    <a:pt x="279" y="112"/>
                    <a:pt x="274" y="111"/>
                  </a:cubicBezTo>
                  <a:cubicBezTo>
                    <a:pt x="177" y="79"/>
                    <a:pt x="177" y="79"/>
                    <a:pt x="177" y="79"/>
                  </a:cubicBezTo>
                  <a:cubicBezTo>
                    <a:pt x="175" y="77"/>
                    <a:pt x="173" y="74"/>
                    <a:pt x="174" y="71"/>
                  </a:cubicBezTo>
                  <a:cubicBezTo>
                    <a:pt x="176" y="64"/>
                    <a:pt x="178" y="58"/>
                    <a:pt x="185" y="56"/>
                  </a:cubicBezTo>
                  <a:cubicBezTo>
                    <a:pt x="189" y="55"/>
                    <a:pt x="193" y="55"/>
                    <a:pt x="197" y="54"/>
                  </a:cubicBezTo>
                  <a:cubicBezTo>
                    <a:pt x="209" y="50"/>
                    <a:pt x="215" y="38"/>
                    <a:pt x="208" y="27"/>
                  </a:cubicBezTo>
                  <a:cubicBezTo>
                    <a:pt x="201" y="16"/>
                    <a:pt x="189" y="9"/>
                    <a:pt x="177" y="5"/>
                  </a:cubicBezTo>
                  <a:cubicBezTo>
                    <a:pt x="165" y="1"/>
                    <a:pt x="151" y="0"/>
                    <a:pt x="139" y="5"/>
                  </a:cubicBezTo>
                  <a:cubicBezTo>
                    <a:pt x="127" y="9"/>
                    <a:pt x="124" y="23"/>
                    <a:pt x="132" y="32"/>
                  </a:cubicBezTo>
                  <a:cubicBezTo>
                    <a:pt x="135" y="36"/>
                    <a:pt x="138" y="38"/>
                    <a:pt x="140" y="42"/>
                  </a:cubicBezTo>
                  <a:cubicBezTo>
                    <a:pt x="145" y="48"/>
                    <a:pt x="143" y="54"/>
                    <a:pt x="141" y="60"/>
                  </a:cubicBezTo>
                  <a:cubicBezTo>
                    <a:pt x="140" y="63"/>
                    <a:pt x="136" y="65"/>
                    <a:pt x="133" y="65"/>
                  </a:cubicBezTo>
                  <a:cubicBezTo>
                    <a:pt x="32" y="32"/>
                    <a:pt x="32" y="32"/>
                    <a:pt x="32" y="32"/>
                  </a:cubicBezTo>
                  <a:cubicBezTo>
                    <a:pt x="26" y="30"/>
                    <a:pt x="19" y="34"/>
                    <a:pt x="17" y="40"/>
                  </a:cubicBezTo>
                  <a:cubicBezTo>
                    <a:pt x="6" y="83"/>
                    <a:pt x="0" y="128"/>
                    <a:pt x="0" y="175"/>
                  </a:cubicBezTo>
                  <a:cubicBezTo>
                    <a:pt x="0" y="345"/>
                    <a:pt x="81" y="497"/>
                    <a:pt x="207" y="594"/>
                  </a:cubicBezTo>
                  <a:cubicBezTo>
                    <a:pt x="212" y="598"/>
                    <a:pt x="219" y="597"/>
                    <a:pt x="223" y="591"/>
                  </a:cubicBezTo>
                  <a:cubicBezTo>
                    <a:pt x="259" y="542"/>
                    <a:pt x="259" y="542"/>
                    <a:pt x="259" y="542"/>
                  </a:cubicBezTo>
                  <a:cubicBezTo>
                    <a:pt x="264" y="535"/>
                    <a:pt x="260" y="526"/>
                    <a:pt x="253" y="524"/>
                  </a:cubicBezTo>
                  <a:cubicBezTo>
                    <a:pt x="249" y="523"/>
                    <a:pt x="245" y="521"/>
                    <a:pt x="242" y="519"/>
                  </a:cubicBezTo>
                  <a:close/>
                </a:path>
              </a:pathLst>
            </a:custGeom>
            <a:solidFill>
              <a:schemeClr val="accent1">
                <a:lumMod val="40000"/>
                <a:lumOff val="6000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accent1">
                    <a:lumMod val="60000"/>
                    <a:lumOff val="40000"/>
                  </a:schemeClr>
                </a:solidFill>
                <a:latin typeface="Calibri"/>
                <a:ea typeface="Calibri"/>
                <a:cs typeface="Calibri"/>
                <a:sym typeface="Calibri"/>
              </a:endParaRPr>
            </a:p>
          </p:txBody>
        </p:sp>
        <p:sp>
          <p:nvSpPr>
            <p:cNvPr id="10" name="Google Shape;926;p42"/>
            <p:cNvSpPr/>
            <p:nvPr/>
          </p:nvSpPr>
          <p:spPr>
            <a:xfrm>
              <a:off x="7823833" y="2682313"/>
              <a:ext cx="377215" cy="304549"/>
            </a:xfrm>
            <a:custGeom>
              <a:avLst/>
              <a:gdLst/>
              <a:ahLst/>
              <a:cxnLst/>
              <a:rect l="l" t="t" r="r" b="b"/>
              <a:pathLst>
                <a:path w="553" h="447" extrusionOk="0">
                  <a:moveTo>
                    <a:pt x="84" y="362"/>
                  </a:moveTo>
                  <a:cubicBezTo>
                    <a:pt x="87" y="352"/>
                    <a:pt x="95" y="344"/>
                    <a:pt x="105" y="340"/>
                  </a:cubicBezTo>
                  <a:cubicBezTo>
                    <a:pt x="119" y="335"/>
                    <a:pt x="137" y="335"/>
                    <a:pt x="154" y="341"/>
                  </a:cubicBezTo>
                  <a:cubicBezTo>
                    <a:pt x="172" y="346"/>
                    <a:pt x="187" y="357"/>
                    <a:pt x="195" y="370"/>
                  </a:cubicBezTo>
                  <a:cubicBezTo>
                    <a:pt x="201" y="379"/>
                    <a:pt x="202" y="390"/>
                    <a:pt x="199" y="399"/>
                  </a:cubicBezTo>
                  <a:cubicBezTo>
                    <a:pt x="198" y="403"/>
                    <a:pt x="196" y="407"/>
                    <a:pt x="193" y="410"/>
                  </a:cubicBezTo>
                  <a:cubicBezTo>
                    <a:pt x="188" y="416"/>
                    <a:pt x="191" y="425"/>
                    <a:pt x="199" y="428"/>
                  </a:cubicBezTo>
                  <a:cubicBezTo>
                    <a:pt x="250" y="445"/>
                    <a:pt x="250" y="445"/>
                    <a:pt x="250" y="445"/>
                  </a:cubicBezTo>
                  <a:cubicBezTo>
                    <a:pt x="256" y="447"/>
                    <a:pt x="263" y="444"/>
                    <a:pt x="265" y="438"/>
                  </a:cubicBezTo>
                  <a:cubicBezTo>
                    <a:pt x="298" y="352"/>
                    <a:pt x="377" y="288"/>
                    <a:pt x="472" y="277"/>
                  </a:cubicBezTo>
                  <a:cubicBezTo>
                    <a:pt x="478" y="277"/>
                    <a:pt x="482" y="272"/>
                    <a:pt x="482" y="266"/>
                  </a:cubicBezTo>
                  <a:cubicBezTo>
                    <a:pt x="482" y="165"/>
                    <a:pt x="482" y="165"/>
                    <a:pt x="482" y="165"/>
                  </a:cubicBezTo>
                  <a:cubicBezTo>
                    <a:pt x="483" y="162"/>
                    <a:pt x="486" y="159"/>
                    <a:pt x="489" y="159"/>
                  </a:cubicBezTo>
                  <a:cubicBezTo>
                    <a:pt x="496" y="158"/>
                    <a:pt x="502" y="159"/>
                    <a:pt x="507" y="165"/>
                  </a:cubicBezTo>
                  <a:cubicBezTo>
                    <a:pt x="509" y="168"/>
                    <a:pt x="511" y="172"/>
                    <a:pt x="513" y="176"/>
                  </a:cubicBezTo>
                  <a:cubicBezTo>
                    <a:pt x="520" y="186"/>
                    <a:pt x="533" y="187"/>
                    <a:pt x="541" y="178"/>
                  </a:cubicBezTo>
                  <a:cubicBezTo>
                    <a:pt x="549" y="168"/>
                    <a:pt x="553" y="154"/>
                    <a:pt x="552" y="141"/>
                  </a:cubicBezTo>
                  <a:cubicBezTo>
                    <a:pt x="553" y="128"/>
                    <a:pt x="549" y="115"/>
                    <a:pt x="541" y="105"/>
                  </a:cubicBezTo>
                  <a:cubicBezTo>
                    <a:pt x="533" y="95"/>
                    <a:pt x="520" y="96"/>
                    <a:pt x="513" y="107"/>
                  </a:cubicBezTo>
                  <a:cubicBezTo>
                    <a:pt x="511" y="111"/>
                    <a:pt x="509" y="114"/>
                    <a:pt x="507" y="118"/>
                  </a:cubicBezTo>
                  <a:cubicBezTo>
                    <a:pt x="502" y="124"/>
                    <a:pt x="496" y="124"/>
                    <a:pt x="489" y="124"/>
                  </a:cubicBezTo>
                  <a:cubicBezTo>
                    <a:pt x="486" y="124"/>
                    <a:pt x="483" y="121"/>
                    <a:pt x="482" y="118"/>
                  </a:cubicBezTo>
                  <a:cubicBezTo>
                    <a:pt x="482" y="12"/>
                    <a:pt x="482" y="12"/>
                    <a:pt x="482" y="12"/>
                  </a:cubicBezTo>
                  <a:cubicBezTo>
                    <a:pt x="482" y="5"/>
                    <a:pt x="477" y="0"/>
                    <a:pt x="470" y="0"/>
                  </a:cubicBezTo>
                  <a:cubicBezTo>
                    <a:pt x="253" y="12"/>
                    <a:pt x="71" y="155"/>
                    <a:pt x="2" y="352"/>
                  </a:cubicBezTo>
                  <a:cubicBezTo>
                    <a:pt x="0" y="358"/>
                    <a:pt x="3" y="364"/>
                    <a:pt x="9" y="366"/>
                  </a:cubicBezTo>
                  <a:cubicBezTo>
                    <a:pt x="68" y="385"/>
                    <a:pt x="68" y="385"/>
                    <a:pt x="68" y="385"/>
                  </a:cubicBezTo>
                  <a:cubicBezTo>
                    <a:pt x="75" y="388"/>
                    <a:pt x="83" y="382"/>
                    <a:pt x="82" y="374"/>
                  </a:cubicBezTo>
                  <a:cubicBezTo>
                    <a:pt x="82" y="370"/>
                    <a:pt x="83" y="366"/>
                    <a:pt x="84" y="362"/>
                  </a:cubicBezTo>
                  <a:close/>
                </a:path>
              </a:pathLst>
            </a:custGeom>
            <a:solidFill>
              <a:schemeClr val="accent1">
                <a:lumMod val="40000"/>
                <a:lumOff val="6000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accent1">
                    <a:lumMod val="60000"/>
                    <a:lumOff val="40000"/>
                  </a:schemeClr>
                </a:solidFill>
                <a:latin typeface="Calibri"/>
                <a:ea typeface="Calibri"/>
                <a:cs typeface="Calibri"/>
                <a:sym typeface="Calibri"/>
              </a:endParaRPr>
            </a:p>
          </p:txBody>
        </p:sp>
        <p:sp>
          <p:nvSpPr>
            <p:cNvPr id="11" name="Google Shape;927;p42"/>
            <p:cNvSpPr/>
            <p:nvPr/>
          </p:nvSpPr>
          <p:spPr>
            <a:xfrm>
              <a:off x="8277575" y="2932985"/>
              <a:ext cx="247414" cy="390661"/>
            </a:xfrm>
            <a:custGeom>
              <a:avLst/>
              <a:gdLst/>
              <a:ahLst/>
              <a:cxnLst/>
              <a:rect l="l" t="t" r="r" b="b"/>
              <a:pathLst>
                <a:path w="363" h="573" extrusionOk="0">
                  <a:moveTo>
                    <a:pt x="268" y="20"/>
                  </a:moveTo>
                  <a:cubicBezTo>
                    <a:pt x="261" y="23"/>
                    <a:pt x="258" y="32"/>
                    <a:pt x="263" y="38"/>
                  </a:cubicBezTo>
                  <a:cubicBezTo>
                    <a:pt x="266" y="42"/>
                    <a:pt x="268" y="45"/>
                    <a:pt x="269" y="49"/>
                  </a:cubicBezTo>
                  <a:cubicBezTo>
                    <a:pt x="272" y="59"/>
                    <a:pt x="270" y="70"/>
                    <a:pt x="265" y="79"/>
                  </a:cubicBezTo>
                  <a:cubicBezTo>
                    <a:pt x="256" y="92"/>
                    <a:pt x="242" y="102"/>
                    <a:pt x="224" y="107"/>
                  </a:cubicBezTo>
                  <a:cubicBezTo>
                    <a:pt x="207" y="113"/>
                    <a:pt x="189" y="114"/>
                    <a:pt x="174" y="108"/>
                  </a:cubicBezTo>
                  <a:cubicBezTo>
                    <a:pt x="165" y="104"/>
                    <a:pt x="157" y="96"/>
                    <a:pt x="154" y="86"/>
                  </a:cubicBezTo>
                  <a:cubicBezTo>
                    <a:pt x="153" y="83"/>
                    <a:pt x="152" y="79"/>
                    <a:pt x="152" y="75"/>
                  </a:cubicBezTo>
                  <a:cubicBezTo>
                    <a:pt x="152" y="67"/>
                    <a:pt x="145" y="60"/>
                    <a:pt x="137" y="63"/>
                  </a:cubicBezTo>
                  <a:cubicBezTo>
                    <a:pt x="85" y="80"/>
                    <a:pt x="85" y="80"/>
                    <a:pt x="85" y="80"/>
                  </a:cubicBezTo>
                  <a:cubicBezTo>
                    <a:pt x="80" y="82"/>
                    <a:pt x="76" y="88"/>
                    <a:pt x="78" y="94"/>
                  </a:cubicBezTo>
                  <a:cubicBezTo>
                    <a:pt x="84" y="115"/>
                    <a:pt x="87" y="137"/>
                    <a:pt x="87" y="160"/>
                  </a:cubicBezTo>
                  <a:cubicBezTo>
                    <a:pt x="87" y="233"/>
                    <a:pt x="55" y="299"/>
                    <a:pt x="5" y="345"/>
                  </a:cubicBezTo>
                  <a:cubicBezTo>
                    <a:pt x="0" y="349"/>
                    <a:pt x="0" y="356"/>
                    <a:pt x="3" y="361"/>
                  </a:cubicBezTo>
                  <a:cubicBezTo>
                    <a:pt x="63" y="443"/>
                    <a:pt x="63" y="443"/>
                    <a:pt x="63" y="443"/>
                  </a:cubicBezTo>
                  <a:cubicBezTo>
                    <a:pt x="63" y="446"/>
                    <a:pt x="63" y="449"/>
                    <a:pt x="61" y="452"/>
                  </a:cubicBezTo>
                  <a:cubicBezTo>
                    <a:pt x="55" y="456"/>
                    <a:pt x="50" y="459"/>
                    <a:pt x="43" y="457"/>
                  </a:cubicBezTo>
                  <a:cubicBezTo>
                    <a:pt x="39" y="456"/>
                    <a:pt x="35" y="453"/>
                    <a:pt x="32" y="452"/>
                  </a:cubicBezTo>
                  <a:cubicBezTo>
                    <a:pt x="20" y="447"/>
                    <a:pt x="8" y="454"/>
                    <a:pt x="7" y="467"/>
                  </a:cubicBezTo>
                  <a:cubicBezTo>
                    <a:pt x="6" y="479"/>
                    <a:pt x="12" y="493"/>
                    <a:pt x="20" y="503"/>
                  </a:cubicBezTo>
                  <a:cubicBezTo>
                    <a:pt x="27" y="513"/>
                    <a:pt x="38" y="523"/>
                    <a:pt x="50" y="526"/>
                  </a:cubicBezTo>
                  <a:cubicBezTo>
                    <a:pt x="62" y="529"/>
                    <a:pt x="73" y="520"/>
                    <a:pt x="72" y="507"/>
                  </a:cubicBezTo>
                  <a:cubicBezTo>
                    <a:pt x="72" y="503"/>
                    <a:pt x="71" y="499"/>
                    <a:pt x="70" y="495"/>
                  </a:cubicBezTo>
                  <a:cubicBezTo>
                    <a:pt x="70" y="487"/>
                    <a:pt x="75" y="484"/>
                    <a:pt x="81" y="480"/>
                  </a:cubicBezTo>
                  <a:cubicBezTo>
                    <a:pt x="84" y="478"/>
                    <a:pt x="88" y="479"/>
                    <a:pt x="90" y="481"/>
                  </a:cubicBezTo>
                  <a:cubicBezTo>
                    <a:pt x="153" y="566"/>
                    <a:pt x="153" y="566"/>
                    <a:pt x="153" y="566"/>
                  </a:cubicBezTo>
                  <a:cubicBezTo>
                    <a:pt x="156" y="572"/>
                    <a:pt x="164" y="573"/>
                    <a:pt x="169" y="569"/>
                  </a:cubicBezTo>
                  <a:cubicBezTo>
                    <a:pt x="287" y="472"/>
                    <a:pt x="363" y="324"/>
                    <a:pt x="363" y="160"/>
                  </a:cubicBezTo>
                  <a:cubicBezTo>
                    <a:pt x="363" y="107"/>
                    <a:pt x="355" y="57"/>
                    <a:pt x="341" y="9"/>
                  </a:cubicBezTo>
                  <a:cubicBezTo>
                    <a:pt x="339" y="3"/>
                    <a:pt x="333" y="0"/>
                    <a:pt x="327" y="1"/>
                  </a:cubicBezTo>
                  <a:lnTo>
                    <a:pt x="268" y="20"/>
                  </a:lnTo>
                  <a:close/>
                </a:path>
              </a:pathLst>
            </a:custGeom>
            <a:solidFill>
              <a:schemeClr val="accent1">
                <a:lumMod val="40000"/>
                <a:lumOff val="6000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 name="Google Shape;928;p42"/>
            <p:cNvSpPr/>
            <p:nvPr/>
          </p:nvSpPr>
          <p:spPr>
            <a:xfrm>
              <a:off x="8166284" y="2682313"/>
              <a:ext cx="336357" cy="315595"/>
            </a:xfrm>
            <a:custGeom>
              <a:avLst/>
              <a:gdLst/>
              <a:ahLst/>
              <a:cxnLst/>
              <a:rect l="l" t="t" r="r" b="b"/>
              <a:pathLst>
                <a:path w="493" h="463" extrusionOk="0">
                  <a:moveTo>
                    <a:pt x="27" y="81"/>
                  </a:moveTo>
                  <a:cubicBezTo>
                    <a:pt x="37" y="81"/>
                    <a:pt x="47" y="86"/>
                    <a:pt x="54" y="94"/>
                  </a:cubicBezTo>
                  <a:cubicBezTo>
                    <a:pt x="64" y="106"/>
                    <a:pt x="69" y="123"/>
                    <a:pt x="69" y="141"/>
                  </a:cubicBezTo>
                  <a:cubicBezTo>
                    <a:pt x="69" y="160"/>
                    <a:pt x="64" y="177"/>
                    <a:pt x="54" y="189"/>
                  </a:cubicBezTo>
                  <a:cubicBezTo>
                    <a:pt x="47" y="197"/>
                    <a:pt x="37" y="202"/>
                    <a:pt x="27" y="202"/>
                  </a:cubicBezTo>
                  <a:cubicBezTo>
                    <a:pt x="23" y="202"/>
                    <a:pt x="19" y="201"/>
                    <a:pt x="15" y="200"/>
                  </a:cubicBezTo>
                  <a:cubicBezTo>
                    <a:pt x="8" y="197"/>
                    <a:pt x="0" y="202"/>
                    <a:pt x="0" y="210"/>
                  </a:cubicBezTo>
                  <a:cubicBezTo>
                    <a:pt x="0" y="265"/>
                    <a:pt x="0" y="265"/>
                    <a:pt x="0" y="265"/>
                  </a:cubicBezTo>
                  <a:cubicBezTo>
                    <a:pt x="0" y="271"/>
                    <a:pt x="5" y="276"/>
                    <a:pt x="11" y="276"/>
                  </a:cubicBezTo>
                  <a:cubicBezTo>
                    <a:pt x="107" y="281"/>
                    <a:pt x="189" y="340"/>
                    <a:pt x="227" y="423"/>
                  </a:cubicBezTo>
                  <a:cubicBezTo>
                    <a:pt x="230" y="429"/>
                    <a:pt x="236" y="432"/>
                    <a:pt x="241" y="430"/>
                  </a:cubicBezTo>
                  <a:cubicBezTo>
                    <a:pt x="338" y="398"/>
                    <a:pt x="338" y="398"/>
                    <a:pt x="338" y="398"/>
                  </a:cubicBezTo>
                  <a:cubicBezTo>
                    <a:pt x="341" y="399"/>
                    <a:pt x="344" y="400"/>
                    <a:pt x="346" y="403"/>
                  </a:cubicBezTo>
                  <a:cubicBezTo>
                    <a:pt x="348" y="410"/>
                    <a:pt x="350" y="416"/>
                    <a:pt x="345" y="422"/>
                  </a:cubicBezTo>
                  <a:cubicBezTo>
                    <a:pt x="343" y="425"/>
                    <a:pt x="339" y="428"/>
                    <a:pt x="337" y="431"/>
                  </a:cubicBezTo>
                  <a:cubicBezTo>
                    <a:pt x="329" y="441"/>
                    <a:pt x="332" y="454"/>
                    <a:pt x="344" y="459"/>
                  </a:cubicBezTo>
                  <a:cubicBezTo>
                    <a:pt x="355" y="463"/>
                    <a:pt x="369" y="462"/>
                    <a:pt x="382" y="458"/>
                  </a:cubicBezTo>
                  <a:cubicBezTo>
                    <a:pt x="394" y="454"/>
                    <a:pt x="406" y="447"/>
                    <a:pt x="413" y="436"/>
                  </a:cubicBezTo>
                  <a:cubicBezTo>
                    <a:pt x="420" y="426"/>
                    <a:pt x="414" y="413"/>
                    <a:pt x="402" y="410"/>
                  </a:cubicBezTo>
                  <a:cubicBezTo>
                    <a:pt x="398" y="409"/>
                    <a:pt x="394" y="408"/>
                    <a:pt x="390" y="407"/>
                  </a:cubicBezTo>
                  <a:cubicBezTo>
                    <a:pt x="383" y="405"/>
                    <a:pt x="380" y="399"/>
                    <a:pt x="379" y="393"/>
                  </a:cubicBezTo>
                  <a:cubicBezTo>
                    <a:pt x="378" y="389"/>
                    <a:pt x="380" y="386"/>
                    <a:pt x="382" y="384"/>
                  </a:cubicBezTo>
                  <a:cubicBezTo>
                    <a:pt x="483" y="351"/>
                    <a:pt x="483" y="351"/>
                    <a:pt x="483" y="351"/>
                  </a:cubicBezTo>
                  <a:cubicBezTo>
                    <a:pt x="489" y="349"/>
                    <a:pt x="493" y="342"/>
                    <a:pt x="490" y="336"/>
                  </a:cubicBezTo>
                  <a:cubicBezTo>
                    <a:pt x="415" y="143"/>
                    <a:pt x="230" y="5"/>
                    <a:pt x="11" y="0"/>
                  </a:cubicBezTo>
                  <a:cubicBezTo>
                    <a:pt x="5" y="0"/>
                    <a:pt x="0" y="5"/>
                    <a:pt x="0" y="11"/>
                  </a:cubicBezTo>
                  <a:cubicBezTo>
                    <a:pt x="0" y="72"/>
                    <a:pt x="0" y="72"/>
                    <a:pt x="0" y="72"/>
                  </a:cubicBezTo>
                  <a:cubicBezTo>
                    <a:pt x="0" y="80"/>
                    <a:pt x="8" y="86"/>
                    <a:pt x="15" y="83"/>
                  </a:cubicBezTo>
                  <a:cubicBezTo>
                    <a:pt x="19" y="82"/>
                    <a:pt x="23" y="81"/>
                    <a:pt x="27" y="81"/>
                  </a:cubicBezTo>
                  <a:close/>
                </a:path>
              </a:pathLst>
            </a:custGeom>
            <a:solidFill>
              <a:schemeClr val="accent1">
                <a:lumMod val="40000"/>
                <a:lumOff val="6000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accent1">
                    <a:lumMod val="60000"/>
                    <a:lumOff val="40000"/>
                  </a:schemeClr>
                </a:solidFill>
                <a:latin typeface="Calibri"/>
                <a:ea typeface="Calibri"/>
                <a:cs typeface="Calibri"/>
                <a:sym typeface="Calibri"/>
              </a:endParaRPr>
            </a:p>
          </p:txBody>
        </p:sp>
        <p:sp>
          <p:nvSpPr>
            <p:cNvPr id="13" name="Google Shape;929;p42"/>
            <p:cNvSpPr/>
            <p:nvPr/>
          </p:nvSpPr>
          <p:spPr>
            <a:xfrm>
              <a:off x="7965147" y="3183207"/>
              <a:ext cx="408594" cy="218887"/>
            </a:xfrm>
            <a:custGeom>
              <a:avLst/>
              <a:gdLst/>
              <a:ahLst/>
              <a:cxnLst/>
              <a:rect l="l" t="t" r="r" b="b"/>
              <a:pathLst>
                <a:path w="599" h="321" extrusionOk="0">
                  <a:moveTo>
                    <a:pt x="532" y="171"/>
                  </a:moveTo>
                  <a:cubicBezTo>
                    <a:pt x="524" y="177"/>
                    <a:pt x="513" y="179"/>
                    <a:pt x="503" y="176"/>
                  </a:cubicBezTo>
                  <a:cubicBezTo>
                    <a:pt x="488" y="172"/>
                    <a:pt x="474" y="162"/>
                    <a:pt x="463" y="147"/>
                  </a:cubicBezTo>
                  <a:cubicBezTo>
                    <a:pt x="452" y="132"/>
                    <a:pt x="446" y="115"/>
                    <a:pt x="447" y="99"/>
                  </a:cubicBezTo>
                  <a:cubicBezTo>
                    <a:pt x="448" y="89"/>
                    <a:pt x="453" y="79"/>
                    <a:pt x="461" y="73"/>
                  </a:cubicBezTo>
                  <a:cubicBezTo>
                    <a:pt x="464" y="71"/>
                    <a:pt x="468" y="69"/>
                    <a:pt x="472" y="68"/>
                  </a:cubicBezTo>
                  <a:cubicBezTo>
                    <a:pt x="479" y="66"/>
                    <a:pt x="483" y="57"/>
                    <a:pt x="478" y="50"/>
                  </a:cubicBezTo>
                  <a:cubicBezTo>
                    <a:pt x="446" y="6"/>
                    <a:pt x="446" y="6"/>
                    <a:pt x="446" y="6"/>
                  </a:cubicBezTo>
                  <a:cubicBezTo>
                    <a:pt x="442" y="1"/>
                    <a:pt x="436" y="0"/>
                    <a:pt x="431" y="3"/>
                  </a:cubicBezTo>
                  <a:cubicBezTo>
                    <a:pt x="391" y="29"/>
                    <a:pt x="344" y="44"/>
                    <a:pt x="293" y="44"/>
                  </a:cubicBezTo>
                  <a:cubicBezTo>
                    <a:pt x="248" y="44"/>
                    <a:pt x="205" y="32"/>
                    <a:pt x="168" y="11"/>
                  </a:cubicBezTo>
                  <a:cubicBezTo>
                    <a:pt x="163" y="8"/>
                    <a:pt x="157" y="10"/>
                    <a:pt x="154" y="15"/>
                  </a:cubicBezTo>
                  <a:cubicBezTo>
                    <a:pt x="94" y="97"/>
                    <a:pt x="94" y="97"/>
                    <a:pt x="94" y="97"/>
                  </a:cubicBezTo>
                  <a:cubicBezTo>
                    <a:pt x="91" y="98"/>
                    <a:pt x="88" y="99"/>
                    <a:pt x="85" y="97"/>
                  </a:cubicBezTo>
                  <a:cubicBezTo>
                    <a:pt x="79" y="93"/>
                    <a:pt x="74" y="90"/>
                    <a:pt x="74" y="82"/>
                  </a:cubicBezTo>
                  <a:cubicBezTo>
                    <a:pt x="74" y="78"/>
                    <a:pt x="75" y="74"/>
                    <a:pt x="76" y="70"/>
                  </a:cubicBezTo>
                  <a:cubicBezTo>
                    <a:pt x="77" y="57"/>
                    <a:pt x="66" y="48"/>
                    <a:pt x="54" y="51"/>
                  </a:cubicBezTo>
                  <a:cubicBezTo>
                    <a:pt x="42" y="54"/>
                    <a:pt x="31" y="64"/>
                    <a:pt x="24" y="74"/>
                  </a:cubicBezTo>
                  <a:cubicBezTo>
                    <a:pt x="16" y="85"/>
                    <a:pt x="10" y="98"/>
                    <a:pt x="11" y="110"/>
                  </a:cubicBezTo>
                  <a:cubicBezTo>
                    <a:pt x="12" y="123"/>
                    <a:pt x="24" y="130"/>
                    <a:pt x="35" y="125"/>
                  </a:cubicBezTo>
                  <a:cubicBezTo>
                    <a:pt x="39" y="124"/>
                    <a:pt x="43" y="121"/>
                    <a:pt x="47" y="120"/>
                  </a:cubicBezTo>
                  <a:cubicBezTo>
                    <a:pt x="54" y="118"/>
                    <a:pt x="59" y="121"/>
                    <a:pt x="64" y="125"/>
                  </a:cubicBezTo>
                  <a:cubicBezTo>
                    <a:pt x="67" y="128"/>
                    <a:pt x="67" y="131"/>
                    <a:pt x="67" y="135"/>
                  </a:cubicBezTo>
                  <a:cubicBezTo>
                    <a:pt x="4" y="220"/>
                    <a:pt x="4" y="220"/>
                    <a:pt x="4" y="220"/>
                  </a:cubicBezTo>
                  <a:cubicBezTo>
                    <a:pt x="0" y="226"/>
                    <a:pt x="2" y="233"/>
                    <a:pt x="7" y="237"/>
                  </a:cubicBezTo>
                  <a:cubicBezTo>
                    <a:pt x="90" y="290"/>
                    <a:pt x="188" y="321"/>
                    <a:pt x="293" y="321"/>
                  </a:cubicBezTo>
                  <a:cubicBezTo>
                    <a:pt x="404" y="321"/>
                    <a:pt x="507" y="286"/>
                    <a:pt x="593" y="227"/>
                  </a:cubicBezTo>
                  <a:cubicBezTo>
                    <a:pt x="598" y="224"/>
                    <a:pt x="599" y="216"/>
                    <a:pt x="595" y="211"/>
                  </a:cubicBezTo>
                  <a:cubicBezTo>
                    <a:pt x="559" y="162"/>
                    <a:pt x="559" y="162"/>
                    <a:pt x="559" y="162"/>
                  </a:cubicBezTo>
                  <a:cubicBezTo>
                    <a:pt x="555" y="155"/>
                    <a:pt x="545" y="156"/>
                    <a:pt x="541" y="162"/>
                  </a:cubicBezTo>
                  <a:cubicBezTo>
                    <a:pt x="538" y="166"/>
                    <a:pt x="535" y="169"/>
                    <a:pt x="532" y="171"/>
                  </a:cubicBezTo>
                  <a:close/>
                </a:path>
              </a:pathLst>
            </a:custGeom>
            <a:solidFill>
              <a:schemeClr val="accent3">
                <a:lumMod val="7500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accent1">
                    <a:lumMod val="60000"/>
                    <a:lumOff val="40000"/>
                  </a:schemeClr>
                </a:solidFill>
                <a:latin typeface="Calibri"/>
                <a:ea typeface="Calibri"/>
                <a:cs typeface="Calibri"/>
                <a:sym typeface="Calibri"/>
              </a:endParaRPr>
            </a:p>
          </p:txBody>
        </p:sp>
      </p:grpSp>
      <p:sp>
        <p:nvSpPr>
          <p:cNvPr id="16" name="TextBox 15">
            <a:extLst>
              <a:ext uri="{FF2B5EF4-FFF2-40B4-BE49-F238E27FC236}">
                <a16:creationId xmlns:a16="http://schemas.microsoft.com/office/drawing/2014/main" id="{FCED7BEF-15DF-4A5D-9338-F4CCD6729482}"/>
              </a:ext>
            </a:extLst>
          </p:cNvPr>
          <p:cNvSpPr txBox="1"/>
          <p:nvPr/>
        </p:nvSpPr>
        <p:spPr>
          <a:xfrm>
            <a:off x="7062771" y="1661658"/>
            <a:ext cx="2024522" cy="584775"/>
          </a:xfrm>
          <a:prstGeom prst="rect">
            <a:avLst/>
          </a:prstGeom>
          <a:noFill/>
        </p:spPr>
        <p:txBody>
          <a:bodyPr wrap="square" rtlCol="0">
            <a:spAutoFit/>
          </a:bodyPr>
          <a:lstStyle/>
          <a:p>
            <a:r>
              <a:rPr lang="en-AU" sz="1600" dirty="0">
                <a:solidFill>
                  <a:schemeClr val="bg1"/>
                </a:solidFill>
                <a:latin typeface="News Cycle" panose="020B0604020202020204" charset="2"/>
              </a:rPr>
              <a:t>The mean score for 2020 was 2527</a:t>
            </a:r>
          </a:p>
        </p:txBody>
      </p:sp>
    </p:spTree>
    <p:extLst>
      <p:ext uri="{BB962C8B-B14F-4D97-AF65-F5344CB8AC3E}">
        <p14:creationId xmlns:p14="http://schemas.microsoft.com/office/powerpoint/2010/main" val="36986652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How should you prepare?</a:t>
            </a:r>
          </a:p>
        </p:txBody>
      </p:sp>
      <p:sp>
        <p:nvSpPr>
          <p:cNvPr id="4" name="Text Placeholder 3"/>
          <p:cNvSpPr>
            <a:spLocks noGrp="1"/>
          </p:cNvSpPr>
          <p:nvPr>
            <p:ph type="body" idx="1"/>
          </p:nvPr>
        </p:nvSpPr>
        <p:spPr>
          <a:xfrm>
            <a:off x="855299" y="1261680"/>
            <a:ext cx="7575023" cy="3622553"/>
          </a:xfrm>
        </p:spPr>
        <p:txBody>
          <a:bodyPr/>
          <a:lstStyle/>
          <a:p>
            <a:pPr>
              <a:spcBef>
                <a:spcPts val="0"/>
              </a:spcBef>
              <a:spcAft>
                <a:spcPts val="800"/>
              </a:spcAft>
            </a:pPr>
            <a:r>
              <a:rPr lang="en-US" sz="2000" dirty="0"/>
              <a:t>Although it is a test of aptitude rather than academic knowledge, you should still allow time to prepare thoroughly for the UCAT ANZ</a:t>
            </a:r>
          </a:p>
          <a:p>
            <a:pPr>
              <a:spcBef>
                <a:spcPts val="0"/>
              </a:spcBef>
              <a:spcAft>
                <a:spcPts val="800"/>
              </a:spcAft>
            </a:pPr>
            <a:r>
              <a:rPr lang="en-US" sz="2000" dirty="0"/>
              <a:t>We recommend you spend around </a:t>
            </a:r>
            <a:r>
              <a:rPr lang="en-US" sz="2000" b="1" dirty="0"/>
              <a:t>25-30 hours </a:t>
            </a:r>
            <a:r>
              <a:rPr lang="en-US" sz="2000" dirty="0"/>
              <a:t>preparing for the test</a:t>
            </a:r>
          </a:p>
          <a:p>
            <a:pPr>
              <a:spcBef>
                <a:spcPts val="0"/>
              </a:spcBef>
              <a:spcAft>
                <a:spcPts val="800"/>
              </a:spcAft>
            </a:pPr>
            <a:r>
              <a:rPr lang="en-US" sz="2000" dirty="0"/>
              <a:t>Start at least </a:t>
            </a:r>
            <a:r>
              <a:rPr lang="en-US" sz="2000" b="1" dirty="0"/>
              <a:t>4-6 weeks </a:t>
            </a:r>
            <a:r>
              <a:rPr lang="en-US" sz="2000" dirty="0"/>
              <a:t>before your test date</a:t>
            </a:r>
            <a:endParaRPr lang="en-US" sz="2000" dirty="0">
              <a:cs typeface="Calibri"/>
            </a:endParaRPr>
          </a:p>
          <a:p>
            <a:pPr>
              <a:spcBef>
                <a:spcPts val="0"/>
              </a:spcBef>
              <a:spcAft>
                <a:spcPts val="800"/>
              </a:spcAft>
            </a:pPr>
            <a:r>
              <a:rPr lang="en-US" sz="2000" dirty="0"/>
              <a:t>Use the FREE resources available on the UCAT ANZ website                               (we have over </a:t>
            </a:r>
            <a:r>
              <a:rPr lang="en-US" sz="2000" b="1" dirty="0"/>
              <a:t>1,000</a:t>
            </a:r>
            <a:r>
              <a:rPr lang="en-US" sz="2000" dirty="0"/>
              <a:t> example questions)</a:t>
            </a:r>
          </a:p>
          <a:p>
            <a:r>
              <a:rPr lang="en-US" sz="2000" dirty="0"/>
              <a:t>Read the </a:t>
            </a:r>
            <a:r>
              <a:rPr lang="en-US" sz="2000" b="1" dirty="0"/>
              <a:t>Practice Tips </a:t>
            </a:r>
            <a:r>
              <a:rPr lang="en-US" sz="2000" dirty="0"/>
              <a:t>page of our website</a:t>
            </a:r>
            <a:endParaRPr lang="en-GB" sz="2000" dirty="0">
              <a:cs typeface="Calibri"/>
            </a:endParaRPr>
          </a:p>
        </p:txBody>
      </p:sp>
      <p:sp>
        <p:nvSpPr>
          <p:cNvPr id="6" name="Google Shape;263;p29"/>
          <p:cNvSpPr/>
          <p:nvPr/>
        </p:nvSpPr>
        <p:spPr>
          <a:xfrm rot="10800000">
            <a:off x="-106400" y="367464"/>
            <a:ext cx="749400" cy="749400"/>
          </a:xfrm>
          <a:prstGeom prst="chord">
            <a:avLst>
              <a:gd name="adj1" fmla="val 2700000"/>
              <a:gd name="adj2" fmla="val 18900274"/>
            </a:avLst>
          </a:prstGeom>
          <a:solidFill>
            <a:srgbClr val="00A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623;p41"/>
          <p:cNvGrpSpPr/>
          <p:nvPr/>
        </p:nvGrpSpPr>
        <p:grpSpPr>
          <a:xfrm>
            <a:off x="100347" y="543593"/>
            <a:ext cx="335905" cy="397142"/>
            <a:chOff x="4636075" y="261925"/>
            <a:chExt cx="401800" cy="475050"/>
          </a:xfrm>
          <a:solidFill>
            <a:schemeClr val="bg1"/>
          </a:solidFill>
        </p:grpSpPr>
        <p:sp>
          <p:nvSpPr>
            <p:cNvPr id="13" name="Google Shape;624;p41"/>
            <p:cNvSpPr/>
            <p:nvPr/>
          </p:nvSpPr>
          <p:spPr>
            <a:xfrm>
              <a:off x="4665400" y="326650"/>
              <a:ext cx="372475" cy="97100"/>
            </a:xfrm>
            <a:custGeom>
              <a:avLst/>
              <a:gdLst/>
              <a:ahLst/>
              <a:cxnLst/>
              <a:rect l="l" t="t" r="r" b="b"/>
              <a:pathLst>
                <a:path w="14899" h="3884" extrusionOk="0">
                  <a:moveTo>
                    <a:pt x="928" y="0"/>
                  </a:moveTo>
                  <a:lnTo>
                    <a:pt x="733" y="25"/>
                  </a:lnTo>
                  <a:lnTo>
                    <a:pt x="562" y="74"/>
                  </a:lnTo>
                  <a:lnTo>
                    <a:pt x="391" y="171"/>
                  </a:lnTo>
                  <a:lnTo>
                    <a:pt x="269" y="269"/>
                  </a:lnTo>
                  <a:lnTo>
                    <a:pt x="147" y="416"/>
                  </a:lnTo>
                  <a:lnTo>
                    <a:pt x="73" y="562"/>
                  </a:lnTo>
                  <a:lnTo>
                    <a:pt x="0" y="733"/>
                  </a:lnTo>
                  <a:lnTo>
                    <a:pt x="0" y="928"/>
                  </a:lnTo>
                  <a:lnTo>
                    <a:pt x="0" y="2956"/>
                  </a:lnTo>
                  <a:lnTo>
                    <a:pt x="0" y="3151"/>
                  </a:lnTo>
                  <a:lnTo>
                    <a:pt x="73" y="3322"/>
                  </a:lnTo>
                  <a:lnTo>
                    <a:pt x="147" y="3468"/>
                  </a:lnTo>
                  <a:lnTo>
                    <a:pt x="269" y="3615"/>
                  </a:lnTo>
                  <a:lnTo>
                    <a:pt x="391" y="3737"/>
                  </a:lnTo>
                  <a:lnTo>
                    <a:pt x="562" y="3810"/>
                  </a:lnTo>
                  <a:lnTo>
                    <a:pt x="733" y="3859"/>
                  </a:lnTo>
                  <a:lnTo>
                    <a:pt x="928" y="3884"/>
                  </a:lnTo>
                  <a:lnTo>
                    <a:pt x="12798" y="3884"/>
                  </a:lnTo>
                  <a:lnTo>
                    <a:pt x="14898" y="1954"/>
                  </a:lnTo>
                  <a:lnTo>
                    <a:pt x="1279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14" name="Google Shape;625;p41"/>
            <p:cNvSpPr/>
            <p:nvPr/>
          </p:nvSpPr>
          <p:spPr>
            <a:xfrm>
              <a:off x="4636075" y="438375"/>
              <a:ext cx="372475" cy="97125"/>
            </a:xfrm>
            <a:custGeom>
              <a:avLst/>
              <a:gdLst/>
              <a:ahLst/>
              <a:cxnLst/>
              <a:rect l="l" t="t" r="r" b="b"/>
              <a:pathLst>
                <a:path w="14899" h="3885" extrusionOk="0">
                  <a:moveTo>
                    <a:pt x="2101" y="1"/>
                  </a:moveTo>
                  <a:lnTo>
                    <a:pt x="1" y="1930"/>
                  </a:lnTo>
                  <a:lnTo>
                    <a:pt x="2101" y="3884"/>
                  </a:lnTo>
                  <a:lnTo>
                    <a:pt x="13971" y="3884"/>
                  </a:lnTo>
                  <a:lnTo>
                    <a:pt x="14166" y="3860"/>
                  </a:lnTo>
                  <a:lnTo>
                    <a:pt x="14337" y="3811"/>
                  </a:lnTo>
                  <a:lnTo>
                    <a:pt x="14508" y="3713"/>
                  </a:lnTo>
                  <a:lnTo>
                    <a:pt x="14630" y="3615"/>
                  </a:lnTo>
                  <a:lnTo>
                    <a:pt x="14752" y="3469"/>
                  </a:lnTo>
                  <a:lnTo>
                    <a:pt x="14826" y="3322"/>
                  </a:lnTo>
                  <a:lnTo>
                    <a:pt x="14899" y="3151"/>
                  </a:lnTo>
                  <a:lnTo>
                    <a:pt x="14899" y="2956"/>
                  </a:lnTo>
                  <a:lnTo>
                    <a:pt x="14899" y="929"/>
                  </a:lnTo>
                  <a:lnTo>
                    <a:pt x="14899" y="733"/>
                  </a:lnTo>
                  <a:lnTo>
                    <a:pt x="14826" y="563"/>
                  </a:lnTo>
                  <a:lnTo>
                    <a:pt x="14752" y="416"/>
                  </a:lnTo>
                  <a:lnTo>
                    <a:pt x="14630" y="269"/>
                  </a:lnTo>
                  <a:lnTo>
                    <a:pt x="14508" y="147"/>
                  </a:lnTo>
                  <a:lnTo>
                    <a:pt x="14337" y="74"/>
                  </a:lnTo>
                  <a:lnTo>
                    <a:pt x="14166" y="25"/>
                  </a:lnTo>
                  <a:lnTo>
                    <a:pt x="1397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15" name="Google Shape;626;p41"/>
            <p:cNvSpPr/>
            <p:nvPr/>
          </p:nvSpPr>
          <p:spPr>
            <a:xfrm>
              <a:off x="4814975" y="261925"/>
              <a:ext cx="44000" cy="50100"/>
            </a:xfrm>
            <a:custGeom>
              <a:avLst/>
              <a:gdLst/>
              <a:ahLst/>
              <a:cxnLst/>
              <a:rect l="l" t="t" r="r" b="b"/>
              <a:pathLst>
                <a:path w="1760" h="2004" extrusionOk="0">
                  <a:moveTo>
                    <a:pt x="563" y="1"/>
                  </a:moveTo>
                  <a:lnTo>
                    <a:pt x="465" y="25"/>
                  </a:lnTo>
                  <a:lnTo>
                    <a:pt x="343" y="49"/>
                  </a:lnTo>
                  <a:lnTo>
                    <a:pt x="245" y="98"/>
                  </a:lnTo>
                  <a:lnTo>
                    <a:pt x="172" y="171"/>
                  </a:lnTo>
                  <a:lnTo>
                    <a:pt x="99" y="269"/>
                  </a:lnTo>
                  <a:lnTo>
                    <a:pt x="25" y="367"/>
                  </a:lnTo>
                  <a:lnTo>
                    <a:pt x="1" y="465"/>
                  </a:lnTo>
                  <a:lnTo>
                    <a:pt x="1" y="587"/>
                  </a:lnTo>
                  <a:lnTo>
                    <a:pt x="1" y="2003"/>
                  </a:lnTo>
                  <a:lnTo>
                    <a:pt x="1759" y="2003"/>
                  </a:lnTo>
                  <a:lnTo>
                    <a:pt x="1759" y="587"/>
                  </a:lnTo>
                  <a:lnTo>
                    <a:pt x="1759" y="465"/>
                  </a:lnTo>
                  <a:lnTo>
                    <a:pt x="1735" y="367"/>
                  </a:lnTo>
                  <a:lnTo>
                    <a:pt x="1662" y="269"/>
                  </a:lnTo>
                  <a:lnTo>
                    <a:pt x="1588" y="171"/>
                  </a:lnTo>
                  <a:lnTo>
                    <a:pt x="1515" y="98"/>
                  </a:lnTo>
                  <a:lnTo>
                    <a:pt x="1417" y="49"/>
                  </a:lnTo>
                  <a:lnTo>
                    <a:pt x="1295" y="25"/>
                  </a:lnTo>
                  <a:lnTo>
                    <a:pt x="119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22" name="Google Shape;627;p41"/>
            <p:cNvSpPr/>
            <p:nvPr/>
          </p:nvSpPr>
          <p:spPr>
            <a:xfrm>
              <a:off x="4814975" y="550125"/>
              <a:ext cx="44000" cy="186850"/>
            </a:xfrm>
            <a:custGeom>
              <a:avLst/>
              <a:gdLst/>
              <a:ahLst/>
              <a:cxnLst/>
              <a:rect l="l" t="t" r="r" b="b"/>
              <a:pathLst>
                <a:path w="1760" h="7474" extrusionOk="0">
                  <a:moveTo>
                    <a:pt x="1" y="0"/>
                  </a:moveTo>
                  <a:lnTo>
                    <a:pt x="1" y="7474"/>
                  </a:lnTo>
                  <a:lnTo>
                    <a:pt x="1759" y="7474"/>
                  </a:lnTo>
                  <a:lnTo>
                    <a:pt x="175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grpSp>
    </p:spTree>
    <p:extLst>
      <p:ext uri="{BB962C8B-B14F-4D97-AF65-F5344CB8AC3E}">
        <p14:creationId xmlns:p14="http://schemas.microsoft.com/office/powerpoint/2010/main" val="41328517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8" name="Google Shape;348;p35"/>
          <p:cNvSpPr txBox="1">
            <a:spLocks noGrp="1"/>
          </p:cNvSpPr>
          <p:nvPr>
            <p:ph type="body" idx="4294967295"/>
          </p:nvPr>
        </p:nvSpPr>
        <p:spPr>
          <a:xfrm>
            <a:off x="828546" y="1193185"/>
            <a:ext cx="3305700" cy="3259165"/>
          </a:xfrm>
          <a:prstGeom prst="rect">
            <a:avLst/>
          </a:prstGeom>
        </p:spPr>
        <p:txBody>
          <a:bodyPr spcFirstLastPara="1" wrap="square" lIns="0" tIns="0" rIns="0" bIns="0" anchor="ctr" anchorCtr="0">
            <a:noAutofit/>
          </a:bodyPr>
          <a:lstStyle/>
          <a:p>
            <a:pPr marL="342900" indent="-342900">
              <a:buClr>
                <a:schemeClr val="accent1">
                  <a:lumMod val="60000"/>
                  <a:lumOff val="40000"/>
                </a:schemeClr>
              </a:buClr>
            </a:pPr>
            <a:r>
              <a:rPr lang="en" sz="2400" dirty="0">
                <a:solidFill>
                  <a:schemeClr val="lt1"/>
                </a:solidFill>
              </a:rPr>
              <a:t>Preparation Plan</a:t>
            </a:r>
          </a:p>
          <a:p>
            <a:pPr marL="342900" indent="-342900">
              <a:buClr>
                <a:schemeClr val="accent1">
                  <a:lumMod val="60000"/>
                  <a:lumOff val="40000"/>
                </a:schemeClr>
              </a:buClr>
            </a:pPr>
            <a:r>
              <a:rPr lang="en" dirty="0">
                <a:solidFill>
                  <a:schemeClr val="lt1"/>
                </a:solidFill>
              </a:rPr>
              <a:t>Tour Tutorial</a:t>
            </a:r>
          </a:p>
          <a:p>
            <a:pPr marL="342900" indent="-342900">
              <a:buClr>
                <a:schemeClr val="accent1">
                  <a:lumMod val="60000"/>
                  <a:lumOff val="40000"/>
                </a:schemeClr>
              </a:buClr>
            </a:pPr>
            <a:r>
              <a:rPr lang="en" sz="2400" dirty="0">
                <a:solidFill>
                  <a:schemeClr val="lt1"/>
                </a:solidFill>
              </a:rPr>
              <a:t>Question Tutorial</a:t>
            </a:r>
          </a:p>
          <a:p>
            <a:pPr marL="342900" indent="-342900">
              <a:buClr>
                <a:schemeClr val="accent1">
                  <a:lumMod val="60000"/>
                  <a:lumOff val="40000"/>
                </a:schemeClr>
              </a:buClr>
            </a:pPr>
            <a:r>
              <a:rPr lang="en" dirty="0">
                <a:solidFill>
                  <a:schemeClr val="lt1"/>
                </a:solidFill>
              </a:rPr>
              <a:t>Question Banks</a:t>
            </a:r>
          </a:p>
          <a:p>
            <a:pPr marL="342900" indent="-342900">
              <a:buClr>
                <a:schemeClr val="accent1">
                  <a:lumMod val="60000"/>
                  <a:lumOff val="40000"/>
                </a:schemeClr>
              </a:buClr>
            </a:pPr>
            <a:r>
              <a:rPr lang="en" sz="2400" dirty="0">
                <a:solidFill>
                  <a:schemeClr val="lt1"/>
                </a:solidFill>
              </a:rPr>
              <a:t>Practice Tests</a:t>
            </a:r>
          </a:p>
          <a:p>
            <a:pPr marL="342900" indent="-342900">
              <a:buClr>
                <a:schemeClr val="accent1">
                  <a:lumMod val="60000"/>
                  <a:lumOff val="40000"/>
                </a:schemeClr>
              </a:buClr>
            </a:pPr>
            <a:r>
              <a:rPr lang="en" dirty="0">
                <a:solidFill>
                  <a:schemeClr val="lt1"/>
                </a:solidFill>
              </a:rPr>
              <a:t>UCAT Official App</a:t>
            </a:r>
            <a:endParaRPr sz="2400" dirty="0">
              <a:solidFill>
                <a:schemeClr val="lt1"/>
              </a:solidFill>
            </a:endParaRPr>
          </a:p>
        </p:txBody>
      </p:sp>
      <p:sp>
        <p:nvSpPr>
          <p:cNvPr id="10" name="Title 2"/>
          <p:cNvSpPr txBox="1">
            <a:spLocks/>
          </p:cNvSpPr>
          <p:nvPr/>
        </p:nvSpPr>
        <p:spPr>
          <a:xfrm>
            <a:off x="675438" y="374865"/>
            <a:ext cx="6602100" cy="7494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200" dirty="0">
                <a:solidFill>
                  <a:schemeClr val="bg1"/>
                </a:solidFill>
                <a:latin typeface="Cabin Condensed SemiBold"/>
                <a:sym typeface="Cabin Condensed SemiBold"/>
              </a:rPr>
              <a:t>Practice Tests and Resources</a:t>
            </a:r>
            <a:endParaRPr lang="en-GB" sz="3200" dirty="0"/>
          </a:p>
        </p:txBody>
      </p:sp>
    </p:spTree>
    <p:extLst>
      <p:ext uri="{BB962C8B-B14F-4D97-AF65-F5344CB8AC3E}">
        <p14:creationId xmlns:p14="http://schemas.microsoft.com/office/powerpoint/2010/main" val="29322036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Tips and Advice</a:t>
            </a:r>
          </a:p>
        </p:txBody>
      </p:sp>
      <p:sp>
        <p:nvSpPr>
          <p:cNvPr id="4" name="Text Placeholder 3"/>
          <p:cNvSpPr>
            <a:spLocks noGrp="1"/>
          </p:cNvSpPr>
          <p:nvPr>
            <p:ph type="body" idx="1"/>
          </p:nvPr>
        </p:nvSpPr>
        <p:spPr>
          <a:xfrm>
            <a:off x="855299" y="1261680"/>
            <a:ext cx="5132905" cy="3733401"/>
          </a:xfrm>
        </p:spPr>
        <p:txBody>
          <a:bodyPr/>
          <a:lstStyle/>
          <a:p>
            <a:r>
              <a:rPr lang="en-GB" sz="1800" dirty="0"/>
              <a:t>If you have not studied maths recently, revisit and practice these skills (QR &amp; DM)</a:t>
            </a:r>
          </a:p>
          <a:p>
            <a:r>
              <a:rPr lang="en-GB" sz="1800" dirty="0"/>
              <a:t>Brush up on your mental maths (QR)</a:t>
            </a:r>
          </a:p>
          <a:p>
            <a:r>
              <a:rPr lang="en-GB" sz="1800" dirty="0"/>
              <a:t>Practice your speed reading skills (VR)</a:t>
            </a:r>
          </a:p>
          <a:p>
            <a:r>
              <a:rPr lang="en-GB" sz="1800" dirty="0"/>
              <a:t>Don’t be fazed by Abstract Reasoning, although this may be new you’ll soon start to recognise patterns</a:t>
            </a:r>
          </a:p>
          <a:p>
            <a:r>
              <a:rPr lang="en-GB" sz="1800" dirty="0"/>
              <a:t>Read the Good Medical Practice guides from the Medical Board of Australia, and Medical Council of New Zealand, if you are struggling with SJT</a:t>
            </a:r>
          </a:p>
          <a:p>
            <a:r>
              <a:rPr lang="en-GB" sz="1800" dirty="0"/>
              <a:t>Practice using the online calculator</a:t>
            </a:r>
          </a:p>
        </p:txBody>
      </p:sp>
    </p:spTree>
    <p:extLst>
      <p:ext uri="{BB962C8B-B14F-4D97-AF65-F5344CB8AC3E}">
        <p14:creationId xmlns:p14="http://schemas.microsoft.com/office/powerpoint/2010/main" val="14518898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55300" y="330627"/>
            <a:ext cx="6602100" cy="552301"/>
          </a:xfrm>
        </p:spPr>
        <p:txBody>
          <a:bodyPr/>
          <a:lstStyle/>
          <a:p>
            <a:r>
              <a:rPr lang="en-GB" dirty="0"/>
              <a:t>Tips and Advice</a:t>
            </a:r>
          </a:p>
        </p:txBody>
      </p:sp>
      <p:sp>
        <p:nvSpPr>
          <p:cNvPr id="4" name="Text Placeholder 3"/>
          <p:cNvSpPr>
            <a:spLocks noGrp="1"/>
          </p:cNvSpPr>
          <p:nvPr>
            <p:ph type="body" idx="1"/>
          </p:nvPr>
        </p:nvSpPr>
        <p:spPr>
          <a:xfrm>
            <a:off x="855300" y="882928"/>
            <a:ext cx="5132905" cy="4168422"/>
          </a:xfrm>
        </p:spPr>
        <p:txBody>
          <a:bodyPr/>
          <a:lstStyle/>
          <a:p>
            <a:r>
              <a:rPr lang="en-GB" sz="1800" dirty="0"/>
              <a:t>Practise the test timings, try to answer all the questions, </a:t>
            </a:r>
            <a:r>
              <a:rPr lang="en-GB" sz="1800" b="1" dirty="0">
                <a:solidFill>
                  <a:srgbClr val="3E767A"/>
                </a:solidFill>
              </a:rPr>
              <a:t>don’t leave blanks </a:t>
            </a:r>
          </a:p>
          <a:p>
            <a:r>
              <a:rPr lang="en-GB" sz="1800" dirty="0"/>
              <a:t>Remember that no points are deducted for wrong answers so if you’re stuck use your </a:t>
            </a:r>
            <a:r>
              <a:rPr lang="en-GB" sz="1800" b="1" dirty="0">
                <a:solidFill>
                  <a:srgbClr val="3E767A"/>
                </a:solidFill>
              </a:rPr>
              <a:t>best guess</a:t>
            </a:r>
          </a:p>
          <a:p>
            <a:r>
              <a:rPr lang="en-GB" sz="1800" dirty="0"/>
              <a:t>Use the </a:t>
            </a:r>
            <a:r>
              <a:rPr lang="en-GB" sz="1800" b="1" dirty="0">
                <a:solidFill>
                  <a:srgbClr val="3E767A"/>
                </a:solidFill>
              </a:rPr>
              <a:t>Flag</a:t>
            </a:r>
            <a:r>
              <a:rPr lang="en-GB" sz="1800" b="1" dirty="0"/>
              <a:t> </a:t>
            </a:r>
            <a:r>
              <a:rPr lang="en-GB" sz="1800" b="1" dirty="0">
                <a:solidFill>
                  <a:srgbClr val="3E767A"/>
                </a:solidFill>
              </a:rPr>
              <a:t>and</a:t>
            </a:r>
            <a:r>
              <a:rPr lang="en-GB" sz="1800" b="1" dirty="0"/>
              <a:t> </a:t>
            </a:r>
            <a:r>
              <a:rPr lang="en-GB" sz="1800" b="1" dirty="0">
                <a:solidFill>
                  <a:srgbClr val="3E767A"/>
                </a:solidFill>
              </a:rPr>
              <a:t>Review</a:t>
            </a:r>
            <a:r>
              <a:rPr lang="en-GB" sz="1800" b="1" dirty="0"/>
              <a:t> </a:t>
            </a:r>
            <a:r>
              <a:rPr lang="en-GB" sz="1800" dirty="0"/>
              <a:t>functions of the test effectively to manage your time</a:t>
            </a:r>
          </a:p>
          <a:p>
            <a:r>
              <a:rPr lang="en-GB" sz="1800" dirty="0"/>
              <a:t>Use the official practice tests towards the end of your preparation to see where you need to improve your speed / manage your time more effectively</a:t>
            </a:r>
          </a:p>
          <a:p>
            <a:r>
              <a:rPr lang="en-GB" sz="1800" dirty="0"/>
              <a:t>The UCAT ANZ Consortium are not associated with companies offering commercial preparation for the UCAT ANZ and do not endorse their materials</a:t>
            </a:r>
          </a:p>
        </p:txBody>
      </p:sp>
    </p:spTree>
    <p:extLst>
      <p:ext uri="{BB962C8B-B14F-4D97-AF65-F5344CB8AC3E}">
        <p14:creationId xmlns:p14="http://schemas.microsoft.com/office/powerpoint/2010/main" val="36414457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5"/>
          <p:cNvSpPr txBox="1">
            <a:spLocks noGrp="1"/>
          </p:cNvSpPr>
          <p:nvPr>
            <p:ph type="title"/>
          </p:nvPr>
        </p:nvSpPr>
        <p:spPr>
          <a:xfrm>
            <a:off x="855275" y="425274"/>
            <a:ext cx="6602100" cy="749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Test Day</a:t>
            </a:r>
            <a:endParaRPr dirty="0"/>
          </a:p>
        </p:txBody>
      </p:sp>
      <p:sp>
        <p:nvSpPr>
          <p:cNvPr id="7" name="Google Shape;52;p7"/>
          <p:cNvSpPr/>
          <p:nvPr/>
        </p:nvSpPr>
        <p:spPr>
          <a:xfrm rot="10800000">
            <a:off x="-112201" y="447576"/>
            <a:ext cx="749400" cy="749400"/>
          </a:xfrm>
          <a:prstGeom prst="chord">
            <a:avLst>
              <a:gd name="adj1" fmla="val 2700000"/>
              <a:gd name="adj2" fmla="val 1890027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564;p40"/>
          <p:cNvGrpSpPr/>
          <p:nvPr/>
        </p:nvGrpSpPr>
        <p:grpSpPr>
          <a:xfrm>
            <a:off x="121407" y="658882"/>
            <a:ext cx="282184" cy="282184"/>
            <a:chOff x="3277794" y="2969995"/>
            <a:chExt cx="457200" cy="457200"/>
          </a:xfrm>
          <a:solidFill>
            <a:schemeClr val="bg1"/>
          </a:solidFill>
        </p:grpSpPr>
        <p:sp>
          <p:nvSpPr>
            <p:cNvPr id="9" name="Google Shape;565;p40"/>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 name="Google Shape;566;p40"/>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567;p40"/>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 name="Text Placeholder 2"/>
          <p:cNvSpPr>
            <a:spLocks noGrp="1"/>
          </p:cNvSpPr>
          <p:nvPr>
            <p:ph type="body" idx="1"/>
          </p:nvPr>
        </p:nvSpPr>
        <p:spPr>
          <a:xfrm>
            <a:off x="855275" y="1353949"/>
            <a:ext cx="2467788" cy="3541435"/>
          </a:xfrm>
        </p:spPr>
        <p:txBody>
          <a:bodyPr/>
          <a:lstStyle/>
          <a:p>
            <a:pPr marL="252000" indent="-252000">
              <a:lnSpc>
                <a:spcPct val="100000"/>
              </a:lnSpc>
              <a:spcBef>
                <a:spcPts val="0"/>
              </a:spcBef>
              <a:spcAft>
                <a:spcPts val="800"/>
              </a:spcAft>
            </a:pPr>
            <a:r>
              <a:rPr lang="en-GB" sz="1600" dirty="0"/>
              <a:t>Arrive at the Test Centre at least 30 minutes before you are due to start - if you are late you may not be allowed to test</a:t>
            </a:r>
          </a:p>
          <a:p>
            <a:pPr marL="252000" indent="-252000">
              <a:lnSpc>
                <a:spcPct val="100000"/>
              </a:lnSpc>
              <a:spcBef>
                <a:spcPts val="0"/>
              </a:spcBef>
              <a:spcAft>
                <a:spcPts val="800"/>
              </a:spcAft>
            </a:pPr>
            <a:r>
              <a:rPr lang="en-GB" sz="1600" dirty="0">
                <a:cs typeface="Calibri"/>
              </a:rPr>
              <a:t>Make sure you take the correct ID or you will not be allowed to sit the test</a:t>
            </a:r>
          </a:p>
          <a:p>
            <a:pPr marL="252000" indent="-252000">
              <a:lnSpc>
                <a:spcPct val="100000"/>
              </a:lnSpc>
              <a:spcBef>
                <a:spcPts val="0"/>
              </a:spcBef>
              <a:spcAft>
                <a:spcPts val="800"/>
              </a:spcAft>
            </a:pPr>
            <a:r>
              <a:rPr lang="en-GB" sz="1600" dirty="0">
                <a:cs typeface="Calibri"/>
              </a:rPr>
              <a:t>Due to COVID-19 additional measures may</a:t>
            </a:r>
            <a:r>
              <a:rPr lang="en-GB" sz="1600" dirty="0">
                <a:ea typeface="+mn-lt"/>
                <a:cs typeface="+mn-lt"/>
              </a:rPr>
              <a:t> be in place</a:t>
            </a:r>
            <a:r>
              <a:rPr lang="en-GB" sz="1600" dirty="0">
                <a:cs typeface="Calibri"/>
              </a:rPr>
              <a:t> - we will provide information at our website</a:t>
            </a:r>
          </a:p>
        </p:txBody>
      </p:sp>
      <p:sp>
        <p:nvSpPr>
          <p:cNvPr id="4" name="Text Placeholder 3"/>
          <p:cNvSpPr>
            <a:spLocks noGrp="1"/>
          </p:cNvSpPr>
          <p:nvPr>
            <p:ph type="body" idx="2"/>
          </p:nvPr>
        </p:nvSpPr>
        <p:spPr>
          <a:xfrm>
            <a:off x="3501479" y="1353950"/>
            <a:ext cx="2349017" cy="3284700"/>
          </a:xfrm>
        </p:spPr>
        <p:txBody>
          <a:bodyPr/>
          <a:lstStyle/>
          <a:p>
            <a:pPr marL="252000" indent="-252000">
              <a:lnSpc>
                <a:spcPct val="100000"/>
              </a:lnSpc>
              <a:spcBef>
                <a:spcPts val="0"/>
              </a:spcBef>
              <a:spcAft>
                <a:spcPts val="800"/>
              </a:spcAft>
            </a:pPr>
            <a:r>
              <a:rPr lang="en-GB" sz="1600" dirty="0"/>
              <a:t>Read the </a:t>
            </a:r>
            <a:r>
              <a:rPr lang="en-GB" sz="1600" b="1" dirty="0"/>
              <a:t>Candidate Examination Rules </a:t>
            </a:r>
            <a:r>
              <a:rPr lang="en-GB" sz="1600" dirty="0"/>
              <a:t>carefully</a:t>
            </a:r>
          </a:p>
          <a:p>
            <a:pPr marL="252000" indent="-252000">
              <a:lnSpc>
                <a:spcPct val="100000"/>
              </a:lnSpc>
              <a:spcBef>
                <a:spcPts val="0"/>
              </a:spcBef>
              <a:spcAft>
                <a:spcPts val="800"/>
              </a:spcAft>
            </a:pPr>
            <a:r>
              <a:rPr lang="en-GB" sz="1600" dirty="0"/>
              <a:t>Other people will be testing in the same room as you so you may use earplugs</a:t>
            </a:r>
          </a:p>
          <a:p>
            <a:pPr marL="252000" indent="-252000">
              <a:lnSpc>
                <a:spcPct val="100000"/>
              </a:lnSpc>
              <a:spcBef>
                <a:spcPts val="0"/>
              </a:spcBef>
              <a:spcAft>
                <a:spcPts val="800"/>
              </a:spcAft>
            </a:pPr>
            <a:r>
              <a:rPr lang="en-GB" sz="1600" dirty="0"/>
              <a:t>If you experience any issues during your test you must notify the invigilator immediately</a:t>
            </a:r>
            <a:endParaRPr lang="en-GB" sz="1600" dirty="0">
              <a:ea typeface="+mn-lt"/>
              <a:cs typeface="+mn-l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1"/>
          <p:cNvSpPr txBox="1">
            <a:spLocks noGrp="1"/>
          </p:cNvSpPr>
          <p:nvPr>
            <p:ph type="ctrTitle" idx="4294967295"/>
          </p:nvPr>
        </p:nvSpPr>
        <p:spPr>
          <a:xfrm>
            <a:off x="855300" y="431583"/>
            <a:ext cx="6388419" cy="744251"/>
          </a:xfrm>
          <a:prstGeom prst="rect">
            <a:avLst/>
          </a:prstGeom>
        </p:spPr>
        <p:txBody>
          <a:bodyPr spcFirstLastPara="1" wrap="square" lIns="0" tIns="0" rIns="0" bIns="0" anchor="ctr" anchorCtr="0">
            <a:noAutofit/>
          </a:bodyPr>
          <a:lstStyle/>
          <a:p>
            <a:pPr marL="0" lvl="0" indent="0" algn="l" rtl="0">
              <a:lnSpc>
                <a:spcPct val="80000"/>
              </a:lnSpc>
              <a:spcBef>
                <a:spcPts val="0"/>
              </a:spcBef>
              <a:spcAft>
                <a:spcPts val="0"/>
              </a:spcAft>
              <a:buNone/>
            </a:pPr>
            <a:r>
              <a:rPr lang="en" dirty="0"/>
              <a:t>Results</a:t>
            </a:r>
            <a:endParaRPr dirty="0"/>
          </a:p>
        </p:txBody>
      </p:sp>
      <p:sp>
        <p:nvSpPr>
          <p:cNvPr id="163" name="Google Shape;163;p21"/>
          <p:cNvSpPr txBox="1">
            <a:spLocks noGrp="1"/>
          </p:cNvSpPr>
          <p:nvPr>
            <p:ph type="subTitle" idx="4294967295"/>
          </p:nvPr>
        </p:nvSpPr>
        <p:spPr>
          <a:xfrm>
            <a:off x="855300" y="1061021"/>
            <a:ext cx="5071903" cy="4545881"/>
          </a:xfrm>
          <a:prstGeom prst="rect">
            <a:avLst/>
          </a:prstGeom>
          <a:ln w="28575"/>
        </p:spPr>
        <p:txBody>
          <a:bodyPr spcFirstLastPara="1" wrap="square" lIns="0" tIns="0" rIns="0" bIns="0" anchor="t" anchorCtr="0">
            <a:noAutofit/>
          </a:bodyPr>
          <a:lstStyle/>
          <a:p>
            <a:r>
              <a:rPr lang="en-US" sz="1600" dirty="0"/>
              <a:t>UCAT ANZ 2021 results are valid for the 2021 university admissions cycle ONLY (for entry to university in 2022). </a:t>
            </a:r>
          </a:p>
          <a:p>
            <a:r>
              <a:rPr lang="en-US" sz="1600" dirty="0"/>
              <a:t>Results are available in your candidate account within 24 hours</a:t>
            </a:r>
          </a:p>
          <a:p>
            <a:r>
              <a:rPr lang="en-US" sz="1600" dirty="0"/>
              <a:t>Before you submit your university application </a:t>
            </a:r>
            <a:r>
              <a:rPr lang="en-US" sz="1600" b="1" dirty="0">
                <a:solidFill>
                  <a:srgbClr val="3E767A"/>
                </a:solidFill>
              </a:rPr>
              <a:t>check how universities use the test</a:t>
            </a:r>
            <a:r>
              <a:rPr lang="en-US" sz="1600" dirty="0">
                <a:solidFill>
                  <a:srgbClr val="3E767A"/>
                </a:solidFill>
              </a:rPr>
              <a:t> </a:t>
            </a:r>
            <a:r>
              <a:rPr lang="en-US" sz="1600" dirty="0"/>
              <a:t>or you might be wasting an application</a:t>
            </a:r>
            <a:endParaRPr lang="en-US" sz="1600" dirty="0">
              <a:cs typeface="Calibri"/>
            </a:endParaRPr>
          </a:p>
          <a:p>
            <a:r>
              <a:rPr lang="en-US" sz="1600" dirty="0"/>
              <a:t>We pass your results to the universities by early September </a:t>
            </a:r>
            <a:endParaRPr lang="en-US" sz="1600" dirty="0">
              <a:cs typeface="Calibri"/>
            </a:endParaRPr>
          </a:p>
          <a:p>
            <a:r>
              <a:rPr lang="en-GB" sz="1600" dirty="0"/>
              <a:t>You do not need to tell us your application choices or pass your test result to your universities yourself</a:t>
            </a:r>
            <a:endParaRPr lang="en-US" sz="1600" dirty="0">
              <a:cs typeface="Calibri"/>
            </a:endParaRPr>
          </a:p>
        </p:txBody>
      </p:sp>
      <p:grpSp>
        <p:nvGrpSpPr>
          <p:cNvPr id="2" name="Group 1"/>
          <p:cNvGrpSpPr/>
          <p:nvPr/>
        </p:nvGrpSpPr>
        <p:grpSpPr>
          <a:xfrm>
            <a:off x="7596253" y="1181946"/>
            <a:ext cx="1182172" cy="2613260"/>
            <a:chOff x="6234429" y="620186"/>
            <a:chExt cx="1368418" cy="3313639"/>
          </a:xfrm>
        </p:grpSpPr>
        <p:grpSp>
          <p:nvGrpSpPr>
            <p:cNvPr id="25" name="Google Shape;320;p33"/>
            <p:cNvGrpSpPr/>
            <p:nvPr/>
          </p:nvGrpSpPr>
          <p:grpSpPr>
            <a:xfrm>
              <a:off x="6234429" y="620186"/>
              <a:ext cx="1368418" cy="3313639"/>
              <a:chOff x="5353200" y="373572"/>
              <a:chExt cx="2119546" cy="4396359"/>
            </a:xfrm>
          </p:grpSpPr>
          <p:sp>
            <p:nvSpPr>
              <p:cNvPr id="26" name="Google Shape;321;p33"/>
              <p:cNvSpPr/>
              <p:nvPr/>
            </p:nvSpPr>
            <p:spPr>
              <a:xfrm>
                <a:off x="5353200" y="373572"/>
                <a:ext cx="2119546" cy="4396359"/>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chemeClr val="lt1"/>
              </a:solidFill>
              <a:ln>
                <a:noFill/>
              </a:ln>
              <a:effectLst>
                <a:outerShdw blurRad="5715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22;p33"/>
              <p:cNvSpPr/>
              <p:nvPr/>
            </p:nvSpPr>
            <p:spPr>
              <a:xfrm>
                <a:off x="6200687" y="4493184"/>
                <a:ext cx="422999" cy="150972"/>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23;p33"/>
              <p:cNvSpPr/>
              <p:nvPr/>
            </p:nvSpPr>
            <p:spPr>
              <a:xfrm>
                <a:off x="5739987" y="529223"/>
                <a:ext cx="83354" cy="83354"/>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24;p33"/>
              <p:cNvSpPr/>
              <p:nvPr/>
            </p:nvSpPr>
            <p:spPr>
              <a:xfrm>
                <a:off x="6208555" y="538664"/>
                <a:ext cx="408837" cy="64493"/>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50" name="Picture 2" descr="Image pre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9548" y="914102"/>
              <a:ext cx="1245888" cy="2702944"/>
            </a:xfrm>
            <a:prstGeom prst="rect">
              <a:avLst/>
            </a:prstGeom>
            <a:noFill/>
            <a:ln w="12700">
              <a:solidFill>
                <a:srgbClr val="C1D2D7"/>
              </a:solidFill>
            </a:ln>
            <a:extLst>
              <a:ext uri="{909E8E84-426E-40DD-AFC4-6F175D3DCCD1}">
                <a14:hiddenFill xmlns:a14="http://schemas.microsoft.com/office/drawing/2010/main">
                  <a:solidFill>
                    <a:srgbClr val="FFFFFF"/>
                  </a:solidFill>
                </a14:hiddenFill>
              </a:ext>
            </a:extLst>
          </p:spPr>
        </p:pic>
      </p:grpSp>
      <p:sp>
        <p:nvSpPr>
          <p:cNvPr id="4" name="Rectangle 3"/>
          <p:cNvSpPr/>
          <p:nvPr/>
        </p:nvSpPr>
        <p:spPr>
          <a:xfrm>
            <a:off x="7040636" y="1930356"/>
            <a:ext cx="643191" cy="1846819"/>
          </a:xfrm>
          <a:prstGeom prst="rect">
            <a:avLst/>
          </a:prstGeom>
          <a:solidFill>
            <a:srgbClr val="E5F6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p:cNvGrpSpPr/>
          <p:nvPr/>
        </p:nvGrpSpPr>
        <p:grpSpPr>
          <a:xfrm>
            <a:off x="6404275" y="1649249"/>
            <a:ext cx="1279552" cy="2145957"/>
            <a:chOff x="7736044" y="1374403"/>
            <a:chExt cx="1193536" cy="1867078"/>
          </a:xfrm>
        </p:grpSpPr>
        <p:grpSp>
          <p:nvGrpSpPr>
            <p:cNvPr id="18" name="Google Shape;653;p41"/>
            <p:cNvGrpSpPr/>
            <p:nvPr/>
          </p:nvGrpSpPr>
          <p:grpSpPr>
            <a:xfrm>
              <a:off x="7736044" y="1374403"/>
              <a:ext cx="1193536" cy="1631689"/>
              <a:chOff x="621550" y="922575"/>
              <a:chExt cx="378575" cy="464050"/>
            </a:xfrm>
            <a:solidFill>
              <a:srgbClr val="96A2A7"/>
            </a:solidFill>
          </p:grpSpPr>
          <p:sp>
            <p:nvSpPr>
              <p:cNvPr id="20" name="Google Shape;655;p41"/>
              <p:cNvSpPr/>
              <p:nvPr/>
            </p:nvSpPr>
            <p:spPr>
              <a:xfrm>
                <a:off x="621550" y="922575"/>
                <a:ext cx="378575" cy="464050"/>
              </a:xfrm>
              <a:custGeom>
                <a:avLst/>
                <a:gdLst/>
                <a:ahLst/>
                <a:cxnLst/>
                <a:rect l="l" t="t" r="r" b="b"/>
                <a:pathLst>
                  <a:path w="15143" h="18562" extrusionOk="0">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1" name="Google Shape;656;p41"/>
              <p:cNvSpPr/>
              <p:nvPr/>
            </p:nvSpPr>
            <p:spPr>
              <a:xfrm>
                <a:off x="915850" y="922575"/>
                <a:ext cx="84275" cy="84275"/>
              </a:xfrm>
              <a:custGeom>
                <a:avLst/>
                <a:gdLst/>
                <a:ahLst/>
                <a:cxnLst/>
                <a:rect l="l" t="t" r="r" b="b"/>
                <a:pathLst>
                  <a:path w="3371" h="3371" extrusionOk="0">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22" name="Google Shape;673;p41"/>
            <p:cNvGrpSpPr/>
            <p:nvPr/>
          </p:nvGrpSpPr>
          <p:grpSpPr>
            <a:xfrm>
              <a:off x="8348590" y="2737227"/>
              <a:ext cx="510469" cy="504254"/>
              <a:chOff x="5926225" y="921350"/>
              <a:chExt cx="517800" cy="504350"/>
            </a:xfrm>
            <a:solidFill>
              <a:srgbClr val="AB1638"/>
            </a:solidFill>
          </p:grpSpPr>
          <p:sp>
            <p:nvSpPr>
              <p:cNvPr id="23" name="Google Shape;674;p41"/>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 name="Google Shape;675;p41"/>
              <p:cNvSpPr/>
              <p:nvPr/>
            </p:nvSpPr>
            <p:spPr>
              <a:xfrm>
                <a:off x="6016600"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8"/>
          <p:cNvSpPr/>
          <p:nvPr/>
        </p:nvSpPr>
        <p:spPr>
          <a:xfrm rot="10800000">
            <a:off x="-262886" y="1681160"/>
            <a:ext cx="1781700" cy="1781700"/>
          </a:xfrm>
          <a:prstGeom prst="chord">
            <a:avLst>
              <a:gd name="adj1" fmla="val 2700000"/>
              <a:gd name="adj2" fmla="val 1890027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8"/>
          <p:cNvSpPr/>
          <p:nvPr/>
        </p:nvSpPr>
        <p:spPr>
          <a:xfrm>
            <a:off x="226895" y="2122799"/>
            <a:ext cx="735233" cy="853819"/>
          </a:xfrm>
          <a:custGeom>
            <a:avLst/>
            <a:gdLst/>
            <a:ahLst/>
            <a:cxnLst/>
            <a:rect l="l" t="t" r="r" b="b"/>
            <a:pathLst>
              <a:path w="393699" h="457199" extrusionOk="0">
                <a:moveTo>
                  <a:pt x="393700" y="423863"/>
                </a:moveTo>
                <a:cubicBezTo>
                  <a:pt x="393700" y="442274"/>
                  <a:pt x="379012" y="457200"/>
                  <a:pt x="360893" y="457200"/>
                </a:cubicBezTo>
                <a:cubicBezTo>
                  <a:pt x="360893" y="457200"/>
                  <a:pt x="360892" y="457200"/>
                  <a:pt x="360892" y="457200"/>
                </a:cubicBezTo>
                <a:lnTo>
                  <a:pt x="32808" y="457200"/>
                </a:lnTo>
                <a:cubicBezTo>
                  <a:pt x="14689" y="457200"/>
                  <a:pt x="0" y="442274"/>
                  <a:pt x="0" y="423863"/>
                </a:cubicBezTo>
                <a:cubicBezTo>
                  <a:pt x="0" y="405451"/>
                  <a:pt x="14689" y="390525"/>
                  <a:pt x="32808" y="390525"/>
                </a:cubicBezTo>
                <a:lnTo>
                  <a:pt x="273534" y="390525"/>
                </a:lnTo>
                <a:cubicBezTo>
                  <a:pt x="324697" y="333222"/>
                  <a:pt x="322668" y="245222"/>
                  <a:pt x="268921" y="190416"/>
                </a:cubicBezTo>
                <a:lnTo>
                  <a:pt x="302058" y="156744"/>
                </a:lnTo>
                <a:cubicBezTo>
                  <a:pt x="362964" y="218855"/>
                  <a:pt x="374997" y="314887"/>
                  <a:pt x="331351" y="390525"/>
                </a:cubicBezTo>
                <a:lnTo>
                  <a:pt x="360892" y="390525"/>
                </a:lnTo>
                <a:cubicBezTo>
                  <a:pt x="379011" y="390525"/>
                  <a:pt x="393700" y="405450"/>
                  <a:pt x="393700" y="423862"/>
                </a:cubicBezTo>
                <a:cubicBezTo>
                  <a:pt x="393700" y="423862"/>
                  <a:pt x="393700" y="423863"/>
                  <a:pt x="393700" y="423863"/>
                </a:cubicBezTo>
                <a:close/>
                <a:moveTo>
                  <a:pt x="200910" y="237469"/>
                </a:moveTo>
                <a:lnTo>
                  <a:pt x="346673" y="89355"/>
                </a:lnTo>
                <a:cubicBezTo>
                  <a:pt x="352046" y="83896"/>
                  <a:pt x="352046" y="75044"/>
                  <a:pt x="346673" y="69585"/>
                </a:cubicBezTo>
                <a:lnTo>
                  <a:pt x="304297" y="26526"/>
                </a:lnTo>
                <a:cubicBezTo>
                  <a:pt x="298925" y="21067"/>
                  <a:pt x="290214" y="21067"/>
                  <a:pt x="284841" y="26526"/>
                </a:cubicBezTo>
                <a:lnTo>
                  <a:pt x="139078" y="174640"/>
                </a:lnTo>
                <a:cubicBezTo>
                  <a:pt x="133706" y="180100"/>
                  <a:pt x="133706" y="188951"/>
                  <a:pt x="139078" y="194410"/>
                </a:cubicBezTo>
                <a:lnTo>
                  <a:pt x="181454" y="237469"/>
                </a:lnTo>
                <a:cubicBezTo>
                  <a:pt x="186827" y="242928"/>
                  <a:pt x="195538" y="242928"/>
                  <a:pt x="200910" y="237469"/>
                </a:cubicBezTo>
                <a:close/>
                <a:moveTo>
                  <a:pt x="368660" y="44780"/>
                </a:moveTo>
                <a:lnTo>
                  <a:pt x="368660" y="44780"/>
                </a:lnTo>
                <a:cubicBezTo>
                  <a:pt x="374151" y="39200"/>
                  <a:pt x="374151" y="30154"/>
                  <a:pt x="368660" y="24574"/>
                </a:cubicBezTo>
                <a:lnTo>
                  <a:pt x="348594" y="4185"/>
                </a:lnTo>
                <a:cubicBezTo>
                  <a:pt x="343103" y="-1395"/>
                  <a:pt x="334200" y="-1395"/>
                  <a:pt x="328710" y="4185"/>
                </a:cubicBezTo>
                <a:lnTo>
                  <a:pt x="328710" y="4185"/>
                </a:lnTo>
                <a:cubicBezTo>
                  <a:pt x="323218" y="9764"/>
                  <a:pt x="323218" y="18811"/>
                  <a:pt x="328710" y="24390"/>
                </a:cubicBezTo>
                <a:lnTo>
                  <a:pt x="348775" y="44780"/>
                </a:lnTo>
                <a:cubicBezTo>
                  <a:pt x="354266" y="50359"/>
                  <a:pt x="363169" y="50359"/>
                  <a:pt x="368660" y="44780"/>
                </a:cubicBezTo>
                <a:close/>
                <a:moveTo>
                  <a:pt x="156555" y="260306"/>
                </a:moveTo>
                <a:lnTo>
                  <a:pt x="156555" y="260306"/>
                </a:lnTo>
                <a:cubicBezTo>
                  <a:pt x="162046" y="254726"/>
                  <a:pt x="162046" y="245680"/>
                  <a:pt x="156555" y="240100"/>
                </a:cubicBezTo>
                <a:lnTo>
                  <a:pt x="136489" y="219711"/>
                </a:lnTo>
                <a:cubicBezTo>
                  <a:pt x="130998" y="214132"/>
                  <a:pt x="122095" y="214132"/>
                  <a:pt x="116604" y="219711"/>
                </a:cubicBezTo>
                <a:lnTo>
                  <a:pt x="116604" y="219711"/>
                </a:lnTo>
                <a:cubicBezTo>
                  <a:pt x="111113" y="225290"/>
                  <a:pt x="111113" y="234337"/>
                  <a:pt x="116604" y="239917"/>
                </a:cubicBezTo>
                <a:lnTo>
                  <a:pt x="136670" y="260306"/>
                </a:lnTo>
                <a:cubicBezTo>
                  <a:pt x="142161" y="265885"/>
                  <a:pt x="151064" y="265885"/>
                  <a:pt x="156555" y="260306"/>
                </a:cubicBezTo>
                <a:close/>
                <a:moveTo>
                  <a:pt x="196850" y="357188"/>
                </a:moveTo>
                <a:lnTo>
                  <a:pt x="196850" y="357188"/>
                </a:lnTo>
                <a:cubicBezTo>
                  <a:pt x="196850" y="349297"/>
                  <a:pt x="190555" y="342900"/>
                  <a:pt x="182789" y="342900"/>
                </a:cubicBezTo>
                <a:lnTo>
                  <a:pt x="14061" y="342900"/>
                </a:lnTo>
                <a:cubicBezTo>
                  <a:pt x="6295" y="342900"/>
                  <a:pt x="0" y="349297"/>
                  <a:pt x="0" y="357188"/>
                </a:cubicBezTo>
                <a:lnTo>
                  <a:pt x="0" y="357188"/>
                </a:lnTo>
                <a:cubicBezTo>
                  <a:pt x="0" y="365078"/>
                  <a:pt x="6295" y="371475"/>
                  <a:pt x="14061" y="371475"/>
                </a:cubicBezTo>
                <a:lnTo>
                  <a:pt x="182789" y="371475"/>
                </a:lnTo>
                <a:cubicBezTo>
                  <a:pt x="190555" y="371475"/>
                  <a:pt x="196850" y="365078"/>
                  <a:pt x="196850" y="35718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 name="Google Shape;146;p19"/>
          <p:cNvSpPr txBox="1">
            <a:spLocks/>
          </p:cNvSpPr>
          <p:nvPr/>
        </p:nvSpPr>
        <p:spPr>
          <a:xfrm>
            <a:off x="855300" y="305854"/>
            <a:ext cx="6602100" cy="7494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200" dirty="0">
                <a:solidFill>
                  <a:srgbClr val="0082A9"/>
                </a:solidFill>
                <a:latin typeface="Cabin Condensed SemiBold"/>
                <a:sym typeface="Cabin Condensed SemiBold"/>
              </a:rPr>
              <a:t>What is the UCAT ANZ?</a:t>
            </a:r>
            <a:endParaRPr lang="en-GB" dirty="0"/>
          </a:p>
        </p:txBody>
      </p:sp>
      <p:sp>
        <p:nvSpPr>
          <p:cNvPr id="8" name="Google Shape;147;p19"/>
          <p:cNvSpPr txBox="1">
            <a:spLocks/>
          </p:cNvSpPr>
          <p:nvPr/>
        </p:nvSpPr>
        <p:spPr>
          <a:xfrm>
            <a:off x="1684421" y="1071724"/>
            <a:ext cx="6919404" cy="3950651"/>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lvl="0" indent="-381000">
              <a:lnSpc>
                <a:spcPct val="115000"/>
              </a:lnSpc>
              <a:spcBef>
                <a:spcPts val="600"/>
              </a:spcBef>
              <a:buClr>
                <a:srgbClr val="00A4CA"/>
              </a:buClr>
              <a:buSzPts val="2400"/>
              <a:buFont typeface="News Cycle"/>
              <a:buChar char="•"/>
            </a:pPr>
            <a:r>
              <a:rPr lang="en-GB" sz="2000" dirty="0">
                <a:solidFill>
                  <a:schemeClr val="accent1">
                    <a:lumMod val="75000"/>
                  </a:schemeClr>
                </a:solidFill>
                <a:latin typeface="News Cycle"/>
                <a:sym typeface="News Cycle"/>
              </a:rPr>
              <a:t>Admissions test </a:t>
            </a:r>
            <a:r>
              <a:rPr lang="en-GB" sz="2000" dirty="0">
                <a:solidFill>
                  <a:srgbClr val="5D6F77"/>
                </a:solidFill>
                <a:latin typeface="News Cycle"/>
                <a:sym typeface="News Cycle"/>
              </a:rPr>
              <a:t>used in the </a:t>
            </a:r>
            <a:r>
              <a:rPr lang="en-GB" sz="2000" dirty="0">
                <a:solidFill>
                  <a:srgbClr val="2C444E"/>
                </a:solidFill>
                <a:latin typeface="News Cycle"/>
                <a:sym typeface="News Cycle"/>
              </a:rPr>
              <a:t>selection process by a consortium of universities in Australia and New Zealand for their medical, dental and clinical science degree programmes</a:t>
            </a:r>
          </a:p>
          <a:p>
            <a:pPr marL="457200" lvl="0" indent="-381000">
              <a:lnSpc>
                <a:spcPct val="115000"/>
              </a:lnSpc>
              <a:spcBef>
                <a:spcPts val="600"/>
              </a:spcBef>
              <a:buClr>
                <a:srgbClr val="00A4CA"/>
              </a:buClr>
              <a:buSzPts val="2400"/>
              <a:buFont typeface="News Cycle"/>
              <a:buChar char="•"/>
            </a:pPr>
            <a:r>
              <a:rPr lang="en-GB" sz="2000" dirty="0">
                <a:solidFill>
                  <a:schemeClr val="accent1">
                    <a:lumMod val="75000"/>
                  </a:schemeClr>
                </a:solidFill>
                <a:latin typeface="News Cycle"/>
                <a:sym typeface="News Cycle"/>
              </a:rPr>
              <a:t>No curriculum content</a:t>
            </a:r>
            <a:r>
              <a:rPr lang="en-GB" sz="2000" dirty="0">
                <a:solidFill>
                  <a:srgbClr val="2C444E"/>
                </a:solidFill>
                <a:latin typeface="News Cycle"/>
                <a:sym typeface="News Cycle"/>
              </a:rPr>
              <a:t>; the test examines innate skills</a:t>
            </a:r>
          </a:p>
          <a:p>
            <a:pPr marL="457200" lvl="0" indent="-381000">
              <a:lnSpc>
                <a:spcPct val="115000"/>
              </a:lnSpc>
              <a:spcBef>
                <a:spcPts val="600"/>
              </a:spcBef>
              <a:buClr>
                <a:srgbClr val="00A4CA"/>
              </a:buClr>
              <a:buSzPts val="2400"/>
              <a:buFont typeface="News Cycle"/>
              <a:buChar char="•"/>
            </a:pPr>
            <a:r>
              <a:rPr lang="en-GB" sz="2000" dirty="0">
                <a:solidFill>
                  <a:srgbClr val="2C444E"/>
                </a:solidFill>
                <a:latin typeface="News Cycle"/>
                <a:sym typeface="News Cycle"/>
              </a:rPr>
              <a:t>Helps universities make </a:t>
            </a:r>
            <a:r>
              <a:rPr lang="en-GB" sz="2000" dirty="0">
                <a:solidFill>
                  <a:schemeClr val="accent1">
                    <a:lumMod val="75000"/>
                  </a:schemeClr>
                </a:solidFill>
                <a:latin typeface="News Cycle"/>
                <a:sym typeface="News Cycle"/>
              </a:rPr>
              <a:t>more informed choices </a:t>
            </a:r>
            <a:r>
              <a:rPr lang="en-GB" sz="2000" dirty="0">
                <a:solidFill>
                  <a:srgbClr val="2C444E"/>
                </a:solidFill>
                <a:latin typeface="News Cycle"/>
                <a:sym typeface="News Cycle"/>
              </a:rPr>
              <a:t>from amongst the many highly-qualified applicants </a:t>
            </a:r>
          </a:p>
          <a:p>
            <a:pPr marL="457200" lvl="0" indent="-381000">
              <a:lnSpc>
                <a:spcPct val="115000"/>
              </a:lnSpc>
              <a:spcBef>
                <a:spcPts val="600"/>
              </a:spcBef>
              <a:buClr>
                <a:srgbClr val="00A4CA"/>
              </a:buClr>
              <a:buSzPts val="2400"/>
              <a:buFont typeface="News Cycle"/>
              <a:buChar char="•"/>
            </a:pPr>
            <a:r>
              <a:rPr lang="en-GB" sz="2000" dirty="0">
                <a:solidFill>
                  <a:srgbClr val="2C444E"/>
                </a:solidFill>
                <a:latin typeface="News Cycle"/>
                <a:sym typeface="News Cycle"/>
              </a:rPr>
              <a:t>Used in collaboration with other admissions processes such as interviews and academic qualifications</a:t>
            </a:r>
          </a:p>
        </p:txBody>
      </p:sp>
    </p:spTree>
    <p:extLst>
      <p:ext uri="{BB962C8B-B14F-4D97-AF65-F5344CB8AC3E}">
        <p14:creationId xmlns:p14="http://schemas.microsoft.com/office/powerpoint/2010/main" val="41443900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2" name="Text Placeholder 1"/>
          <p:cNvSpPr>
            <a:spLocks noGrp="1"/>
          </p:cNvSpPr>
          <p:nvPr>
            <p:ph type="body" idx="1"/>
          </p:nvPr>
        </p:nvSpPr>
        <p:spPr>
          <a:xfrm>
            <a:off x="855300" y="1261681"/>
            <a:ext cx="4739384" cy="2373059"/>
          </a:xfrm>
        </p:spPr>
        <p:txBody>
          <a:bodyPr/>
          <a:lstStyle/>
          <a:p>
            <a:pPr>
              <a:lnSpc>
                <a:spcPct val="100000"/>
              </a:lnSpc>
              <a:spcAft>
                <a:spcPts val="1200"/>
              </a:spcAft>
            </a:pPr>
            <a:r>
              <a:rPr lang="en-GB" dirty="0"/>
              <a:t>For more information </a:t>
            </a:r>
            <a:r>
              <a:rPr lang="en-US" dirty="0">
                <a:ea typeface="+mn-lt"/>
                <a:cs typeface="+mn-lt"/>
              </a:rPr>
              <a:t>visit the UCAT website: </a:t>
            </a:r>
            <a:r>
              <a:rPr lang="en-US" sz="2800" b="1" dirty="0">
                <a:solidFill>
                  <a:schemeClr val="accent1">
                    <a:lumMod val="60000"/>
                    <a:lumOff val="40000"/>
                  </a:schemeClr>
                </a:solidFill>
                <a:ea typeface="+mn-lt"/>
                <a:cs typeface="+mn-lt"/>
              </a:rPr>
              <a:t>ucat.edu.au</a:t>
            </a:r>
          </a:p>
          <a:p>
            <a:pPr>
              <a:lnSpc>
                <a:spcPct val="100000"/>
              </a:lnSpc>
            </a:pPr>
            <a:r>
              <a:rPr lang="en-US" dirty="0">
                <a:ea typeface="+mn-lt"/>
                <a:cs typeface="+mn-lt"/>
              </a:rPr>
              <a:t>Follow UCAT ANZ on social media for important updates and information for 2021 testing</a:t>
            </a:r>
            <a:r>
              <a:rPr lang="en-US" dirty="0"/>
              <a:t> </a:t>
            </a:r>
            <a:endParaRPr lang="en-US" dirty="0">
              <a:ea typeface="+mn-lt"/>
              <a:cs typeface="+mn-lt"/>
            </a:endParaRPr>
          </a:p>
          <a:p>
            <a:endParaRPr lang="en-GB" dirty="0"/>
          </a:p>
        </p:txBody>
      </p:sp>
      <p:sp>
        <p:nvSpPr>
          <p:cNvPr id="353" name="Google Shape;353;p36"/>
          <p:cNvSpPr txBox="1">
            <a:spLocks noGrp="1"/>
          </p:cNvSpPr>
          <p:nvPr>
            <p:ph type="ctrTitle" idx="4294967295"/>
          </p:nvPr>
        </p:nvSpPr>
        <p:spPr>
          <a:xfrm>
            <a:off x="855300" y="407570"/>
            <a:ext cx="4397375" cy="714375"/>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6000" dirty="0"/>
              <a:t>THANK YOU!</a:t>
            </a:r>
            <a:endParaRPr sz="6000" dirty="0"/>
          </a:p>
        </p:txBody>
      </p:sp>
      <p:sp>
        <p:nvSpPr>
          <p:cNvPr id="8" name="TextBox 5"/>
          <p:cNvSpPr txBox="1"/>
          <p:nvPr/>
        </p:nvSpPr>
        <p:spPr>
          <a:xfrm>
            <a:off x="3320075" y="3895917"/>
            <a:ext cx="2786040" cy="678647"/>
          </a:xfrm>
          <a:prstGeom prst="rect">
            <a:avLst/>
          </a:prstGeom>
          <a:noFill/>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195">
              <a:lnSpc>
                <a:spcPct val="150000"/>
              </a:lnSpc>
            </a:pPr>
            <a:r>
              <a:rPr lang="en-GB" dirty="0">
                <a:solidFill>
                  <a:srgbClr val="000000"/>
                </a:solidFill>
                <a:latin typeface="News Cycle" panose="020B0604020202020204" charset="2"/>
              </a:rPr>
              <a:t> </a:t>
            </a:r>
            <a:r>
              <a:rPr lang="en-GB" sz="2800" b="1" dirty="0">
                <a:solidFill>
                  <a:schemeClr val="accent1">
                    <a:lumMod val="60000"/>
                    <a:lumOff val="40000"/>
                  </a:schemeClr>
                </a:solidFill>
                <a:latin typeface="News Cycle" panose="020B0604020202020204" charset="2"/>
              </a:rPr>
              <a:t>@</a:t>
            </a:r>
            <a:r>
              <a:rPr lang="en-GB" sz="2800" b="1" dirty="0" err="1">
                <a:solidFill>
                  <a:schemeClr val="accent1">
                    <a:lumMod val="60000"/>
                    <a:lumOff val="40000"/>
                  </a:schemeClr>
                </a:solidFill>
                <a:latin typeface="News Cycle" panose="020B0604020202020204" charset="2"/>
              </a:rPr>
              <a:t>ucatofficialanz</a:t>
            </a:r>
            <a:endParaRPr lang="en-GB" sz="2800" b="1" noProof="1">
              <a:solidFill>
                <a:schemeClr val="accent1">
                  <a:lumMod val="60000"/>
                  <a:lumOff val="40000"/>
                </a:schemeClr>
              </a:solidFill>
              <a:latin typeface="News Cycle" panose="020B0604020202020204" charset="2"/>
              <a:cs typeface="Calibri"/>
            </a:endParaRPr>
          </a:p>
        </p:txBody>
      </p:sp>
      <p:pic>
        <p:nvPicPr>
          <p:cNvPr id="7" name="Picture 6">
            <a:extLst>
              <a:ext uri="{FF2B5EF4-FFF2-40B4-BE49-F238E27FC236}">
                <a16:creationId xmlns:a16="http://schemas.microsoft.com/office/drawing/2014/main" id="{80062348-5F12-4C02-9F6B-C01BB54D75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3416" y="3995440"/>
            <a:ext cx="676657" cy="676657"/>
          </a:xfrm>
          <a:prstGeom prst="rect">
            <a:avLst/>
          </a:prstGeom>
        </p:spPr>
      </p:pic>
      <p:pic>
        <p:nvPicPr>
          <p:cNvPr id="9" name="Picture 8">
            <a:extLst>
              <a:ext uri="{FF2B5EF4-FFF2-40B4-BE49-F238E27FC236}">
                <a16:creationId xmlns:a16="http://schemas.microsoft.com/office/drawing/2014/main" id="{94572112-46D6-433E-A01E-6213ED375F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3778" y="3974571"/>
            <a:ext cx="718393" cy="718393"/>
          </a:xfrm>
          <a:prstGeom prst="rect">
            <a:avLst/>
          </a:prstGeom>
        </p:spPr>
      </p:pic>
      <p:sp>
        <p:nvSpPr>
          <p:cNvPr id="10" name="Oval 9">
            <a:extLst>
              <a:ext uri="{FF2B5EF4-FFF2-40B4-BE49-F238E27FC236}">
                <a16:creationId xmlns:a16="http://schemas.microsoft.com/office/drawing/2014/main" id="{5B3FC0B3-0A97-4EAB-8629-FBD74B87AFD1}"/>
              </a:ext>
            </a:extLst>
          </p:cNvPr>
          <p:cNvSpPr/>
          <p:nvPr/>
        </p:nvSpPr>
        <p:spPr>
          <a:xfrm>
            <a:off x="2695876" y="3993450"/>
            <a:ext cx="718392" cy="678647"/>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82A9"/>
                </a:solidFill>
              </a:rPr>
              <a:t>What is the UCAT ANZ?</a:t>
            </a:r>
            <a:endParaRPr lang="en-GB" dirty="0"/>
          </a:p>
        </p:txBody>
      </p:sp>
      <p:sp>
        <p:nvSpPr>
          <p:cNvPr id="3" name="Text Placeholder 2"/>
          <p:cNvSpPr>
            <a:spLocks noGrp="1"/>
          </p:cNvSpPr>
          <p:nvPr>
            <p:ph type="body" idx="1"/>
          </p:nvPr>
        </p:nvSpPr>
        <p:spPr>
          <a:xfrm>
            <a:off x="855274" y="938463"/>
            <a:ext cx="2826643" cy="4062635"/>
          </a:xfrm>
        </p:spPr>
        <p:txBody>
          <a:bodyPr/>
          <a:lstStyle/>
          <a:p>
            <a:r>
              <a:rPr lang="en-GB" dirty="0"/>
              <a:t>You sit the test in same year that you apply to university</a:t>
            </a:r>
          </a:p>
          <a:p>
            <a:r>
              <a:rPr lang="en-GB" dirty="0"/>
              <a:t>You can only sit the test </a:t>
            </a:r>
            <a:r>
              <a:rPr lang="en-GB" b="1" dirty="0">
                <a:solidFill>
                  <a:schemeClr val="accent1">
                    <a:lumMod val="75000"/>
                  </a:schemeClr>
                </a:solidFill>
              </a:rPr>
              <a:t>once</a:t>
            </a:r>
            <a:r>
              <a:rPr lang="en-GB" dirty="0"/>
              <a:t> each year</a:t>
            </a:r>
          </a:p>
          <a:p>
            <a:r>
              <a:rPr lang="en-GB" dirty="0"/>
              <a:t>2 hour</a:t>
            </a:r>
            <a:r>
              <a:rPr lang="en-GB" dirty="0">
                <a:solidFill>
                  <a:srgbClr val="38364D"/>
                </a:solidFill>
              </a:rPr>
              <a:t>, multiple-choice, computer-based </a:t>
            </a:r>
            <a:r>
              <a:rPr lang="en-GB" dirty="0"/>
              <a:t>test which you sit at a Pearson VUE test centre</a:t>
            </a:r>
          </a:p>
          <a:p>
            <a:r>
              <a:rPr lang="en-GB" dirty="0"/>
              <a:t>Assesses a range of mental abilities across 5 separately timed subtests</a:t>
            </a:r>
          </a:p>
        </p:txBody>
      </p:sp>
      <p:sp>
        <p:nvSpPr>
          <p:cNvPr id="4" name="Text Placeholder 3"/>
          <p:cNvSpPr>
            <a:spLocks noGrp="1"/>
          </p:cNvSpPr>
          <p:nvPr>
            <p:ph type="body" idx="2"/>
          </p:nvPr>
        </p:nvSpPr>
        <p:spPr>
          <a:xfrm>
            <a:off x="3919190" y="2577487"/>
            <a:ext cx="2883067" cy="2423611"/>
          </a:xfrm>
        </p:spPr>
        <p:txBody>
          <a:bodyPr/>
          <a:lstStyle/>
          <a:p>
            <a:r>
              <a:rPr lang="en-GB" dirty="0"/>
              <a:t>Verbal Reasoning </a:t>
            </a:r>
          </a:p>
          <a:p>
            <a:r>
              <a:rPr lang="en-GB" dirty="0"/>
              <a:t>Decision Making</a:t>
            </a:r>
            <a:endParaRPr lang="en-GB" dirty="0">
              <a:cs typeface="Calibri"/>
            </a:endParaRPr>
          </a:p>
          <a:p>
            <a:r>
              <a:rPr lang="en-GB" dirty="0"/>
              <a:t>Quantitative Reasoning </a:t>
            </a:r>
            <a:endParaRPr lang="en-GB" dirty="0">
              <a:cs typeface="Calibri"/>
            </a:endParaRPr>
          </a:p>
          <a:p>
            <a:r>
              <a:rPr lang="en-GB" dirty="0"/>
              <a:t>Abstract Reasoning</a:t>
            </a:r>
            <a:endParaRPr lang="en-GB" dirty="0">
              <a:cs typeface="Calibri"/>
            </a:endParaRPr>
          </a:p>
          <a:p>
            <a:r>
              <a:rPr lang="en-GB" dirty="0"/>
              <a:t>Situational Judgement</a:t>
            </a:r>
            <a:endParaRPr lang="en-GB" dirty="0">
              <a:cs typeface="Calibri"/>
            </a:endParaRPr>
          </a:p>
          <a:p>
            <a:endParaRPr lang="en-GB" dirty="0"/>
          </a:p>
        </p:txBody>
      </p:sp>
      <p:grpSp>
        <p:nvGrpSpPr>
          <p:cNvPr id="6" name="Google Shape;984;p42"/>
          <p:cNvGrpSpPr/>
          <p:nvPr/>
        </p:nvGrpSpPr>
        <p:grpSpPr>
          <a:xfrm>
            <a:off x="4404931" y="1034713"/>
            <a:ext cx="1382254" cy="1458550"/>
            <a:chOff x="4539787" y="1011032"/>
            <a:chExt cx="598958" cy="720261"/>
          </a:xfrm>
        </p:grpSpPr>
        <p:sp>
          <p:nvSpPr>
            <p:cNvPr id="7" name="Google Shape;985;p42"/>
            <p:cNvSpPr/>
            <p:nvPr/>
          </p:nvSpPr>
          <p:spPr>
            <a:xfrm>
              <a:off x="4849480" y="1011032"/>
              <a:ext cx="289264" cy="340491"/>
            </a:xfrm>
            <a:custGeom>
              <a:avLst/>
              <a:gdLst/>
              <a:ahLst/>
              <a:cxnLst/>
              <a:rect l="l" t="t" r="r" b="b"/>
              <a:pathLst>
                <a:path w="518" h="610" extrusionOk="0">
                  <a:moveTo>
                    <a:pt x="26" y="275"/>
                  </a:moveTo>
                  <a:cubicBezTo>
                    <a:pt x="36" y="275"/>
                    <a:pt x="45" y="280"/>
                    <a:pt x="51" y="287"/>
                  </a:cubicBezTo>
                  <a:cubicBezTo>
                    <a:pt x="61" y="299"/>
                    <a:pt x="66" y="315"/>
                    <a:pt x="65" y="332"/>
                  </a:cubicBezTo>
                  <a:cubicBezTo>
                    <a:pt x="66" y="350"/>
                    <a:pt x="61" y="366"/>
                    <a:pt x="51" y="377"/>
                  </a:cubicBezTo>
                  <a:cubicBezTo>
                    <a:pt x="45" y="384"/>
                    <a:pt x="36" y="389"/>
                    <a:pt x="26" y="389"/>
                  </a:cubicBezTo>
                  <a:cubicBezTo>
                    <a:pt x="16" y="389"/>
                    <a:pt x="7" y="384"/>
                    <a:pt x="0" y="376"/>
                  </a:cubicBezTo>
                  <a:cubicBezTo>
                    <a:pt x="0" y="603"/>
                    <a:pt x="0" y="603"/>
                    <a:pt x="0" y="603"/>
                  </a:cubicBezTo>
                  <a:cubicBezTo>
                    <a:pt x="0" y="607"/>
                    <a:pt x="5" y="610"/>
                    <a:pt x="9" y="609"/>
                  </a:cubicBezTo>
                  <a:cubicBezTo>
                    <a:pt x="244" y="532"/>
                    <a:pt x="244" y="532"/>
                    <a:pt x="244" y="532"/>
                  </a:cubicBezTo>
                  <a:cubicBezTo>
                    <a:pt x="245" y="532"/>
                    <a:pt x="247" y="532"/>
                    <a:pt x="248" y="532"/>
                  </a:cubicBezTo>
                  <a:cubicBezTo>
                    <a:pt x="250" y="533"/>
                    <a:pt x="252" y="534"/>
                    <a:pt x="253" y="537"/>
                  </a:cubicBezTo>
                  <a:cubicBezTo>
                    <a:pt x="256" y="543"/>
                    <a:pt x="257" y="548"/>
                    <a:pt x="253" y="554"/>
                  </a:cubicBezTo>
                  <a:cubicBezTo>
                    <a:pt x="251" y="557"/>
                    <a:pt x="248" y="560"/>
                    <a:pt x="245" y="563"/>
                  </a:cubicBezTo>
                  <a:cubicBezTo>
                    <a:pt x="237" y="572"/>
                    <a:pt x="240" y="584"/>
                    <a:pt x="252" y="589"/>
                  </a:cubicBezTo>
                  <a:cubicBezTo>
                    <a:pt x="263" y="593"/>
                    <a:pt x="276" y="592"/>
                    <a:pt x="287" y="588"/>
                  </a:cubicBezTo>
                  <a:cubicBezTo>
                    <a:pt x="299" y="584"/>
                    <a:pt x="310" y="578"/>
                    <a:pt x="317" y="568"/>
                  </a:cubicBezTo>
                  <a:cubicBezTo>
                    <a:pt x="323" y="557"/>
                    <a:pt x="318" y="545"/>
                    <a:pt x="306" y="543"/>
                  </a:cubicBezTo>
                  <a:cubicBezTo>
                    <a:pt x="303" y="542"/>
                    <a:pt x="299" y="541"/>
                    <a:pt x="295" y="540"/>
                  </a:cubicBezTo>
                  <a:cubicBezTo>
                    <a:pt x="288" y="538"/>
                    <a:pt x="286" y="533"/>
                    <a:pt x="285" y="526"/>
                  </a:cubicBezTo>
                  <a:cubicBezTo>
                    <a:pt x="284" y="524"/>
                    <a:pt x="285" y="521"/>
                    <a:pt x="287" y="520"/>
                  </a:cubicBezTo>
                  <a:cubicBezTo>
                    <a:pt x="287" y="519"/>
                    <a:pt x="288" y="518"/>
                    <a:pt x="289" y="518"/>
                  </a:cubicBezTo>
                  <a:cubicBezTo>
                    <a:pt x="505" y="448"/>
                    <a:pt x="505" y="448"/>
                    <a:pt x="505" y="448"/>
                  </a:cubicBezTo>
                  <a:cubicBezTo>
                    <a:pt x="507" y="447"/>
                    <a:pt x="509" y="445"/>
                    <a:pt x="509" y="442"/>
                  </a:cubicBezTo>
                  <a:cubicBezTo>
                    <a:pt x="518" y="313"/>
                    <a:pt x="487" y="155"/>
                    <a:pt x="341" y="81"/>
                  </a:cubicBezTo>
                  <a:cubicBezTo>
                    <a:pt x="224" y="22"/>
                    <a:pt x="108" y="0"/>
                    <a:pt x="7" y="2"/>
                  </a:cubicBezTo>
                  <a:cubicBezTo>
                    <a:pt x="3" y="2"/>
                    <a:pt x="0" y="5"/>
                    <a:pt x="0" y="8"/>
                  </a:cubicBezTo>
                  <a:cubicBezTo>
                    <a:pt x="0" y="288"/>
                    <a:pt x="0" y="288"/>
                    <a:pt x="0" y="288"/>
                  </a:cubicBezTo>
                  <a:cubicBezTo>
                    <a:pt x="7" y="280"/>
                    <a:pt x="16" y="275"/>
                    <a:pt x="26" y="275"/>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 name="Google Shape;986;p42"/>
            <p:cNvSpPr/>
            <p:nvPr/>
          </p:nvSpPr>
          <p:spPr>
            <a:xfrm>
              <a:off x="4599335" y="1012768"/>
              <a:ext cx="277094" cy="339188"/>
            </a:xfrm>
            <a:custGeom>
              <a:avLst/>
              <a:gdLst/>
              <a:ahLst/>
              <a:cxnLst/>
              <a:rect l="l" t="t" r="r" b="b"/>
              <a:pathLst>
                <a:path w="496" h="608" extrusionOk="0">
                  <a:moveTo>
                    <a:pt x="118" y="481"/>
                  </a:moveTo>
                  <a:cubicBezTo>
                    <a:pt x="121" y="472"/>
                    <a:pt x="128" y="464"/>
                    <a:pt x="137" y="461"/>
                  </a:cubicBezTo>
                  <a:cubicBezTo>
                    <a:pt x="151" y="455"/>
                    <a:pt x="168" y="455"/>
                    <a:pt x="184" y="461"/>
                  </a:cubicBezTo>
                  <a:cubicBezTo>
                    <a:pt x="201" y="466"/>
                    <a:pt x="215" y="476"/>
                    <a:pt x="222" y="488"/>
                  </a:cubicBezTo>
                  <a:cubicBezTo>
                    <a:pt x="228" y="497"/>
                    <a:pt x="229" y="507"/>
                    <a:pt x="226" y="516"/>
                  </a:cubicBezTo>
                  <a:cubicBezTo>
                    <a:pt x="223" y="526"/>
                    <a:pt x="216" y="533"/>
                    <a:pt x="206" y="536"/>
                  </a:cubicBezTo>
                  <a:cubicBezTo>
                    <a:pt x="421" y="606"/>
                    <a:pt x="421" y="606"/>
                    <a:pt x="421" y="606"/>
                  </a:cubicBezTo>
                  <a:cubicBezTo>
                    <a:pt x="426" y="608"/>
                    <a:pt x="430" y="605"/>
                    <a:pt x="430" y="600"/>
                  </a:cubicBezTo>
                  <a:cubicBezTo>
                    <a:pt x="430" y="353"/>
                    <a:pt x="430" y="353"/>
                    <a:pt x="430" y="353"/>
                  </a:cubicBezTo>
                  <a:cubicBezTo>
                    <a:pt x="430" y="352"/>
                    <a:pt x="430" y="351"/>
                    <a:pt x="431" y="350"/>
                  </a:cubicBezTo>
                  <a:cubicBezTo>
                    <a:pt x="432" y="347"/>
                    <a:pt x="434" y="346"/>
                    <a:pt x="437" y="345"/>
                  </a:cubicBezTo>
                  <a:cubicBezTo>
                    <a:pt x="443" y="345"/>
                    <a:pt x="449" y="345"/>
                    <a:pt x="453" y="351"/>
                  </a:cubicBezTo>
                  <a:cubicBezTo>
                    <a:pt x="455" y="354"/>
                    <a:pt x="457" y="358"/>
                    <a:pt x="459" y="361"/>
                  </a:cubicBezTo>
                  <a:cubicBezTo>
                    <a:pt x="465" y="371"/>
                    <a:pt x="478" y="373"/>
                    <a:pt x="486" y="363"/>
                  </a:cubicBezTo>
                  <a:cubicBezTo>
                    <a:pt x="493" y="354"/>
                    <a:pt x="496" y="341"/>
                    <a:pt x="496" y="329"/>
                  </a:cubicBezTo>
                  <a:cubicBezTo>
                    <a:pt x="496" y="317"/>
                    <a:pt x="493" y="304"/>
                    <a:pt x="486" y="295"/>
                  </a:cubicBezTo>
                  <a:cubicBezTo>
                    <a:pt x="478" y="286"/>
                    <a:pt x="465" y="287"/>
                    <a:pt x="459" y="297"/>
                  </a:cubicBezTo>
                  <a:cubicBezTo>
                    <a:pt x="457" y="300"/>
                    <a:pt x="455" y="304"/>
                    <a:pt x="453" y="307"/>
                  </a:cubicBezTo>
                  <a:cubicBezTo>
                    <a:pt x="449" y="313"/>
                    <a:pt x="443" y="313"/>
                    <a:pt x="437" y="313"/>
                  </a:cubicBezTo>
                  <a:cubicBezTo>
                    <a:pt x="434" y="313"/>
                    <a:pt x="432" y="311"/>
                    <a:pt x="431" y="309"/>
                  </a:cubicBezTo>
                  <a:cubicBezTo>
                    <a:pt x="430" y="308"/>
                    <a:pt x="430" y="307"/>
                    <a:pt x="430" y="305"/>
                  </a:cubicBezTo>
                  <a:cubicBezTo>
                    <a:pt x="430" y="7"/>
                    <a:pt x="430" y="7"/>
                    <a:pt x="430" y="7"/>
                  </a:cubicBezTo>
                  <a:cubicBezTo>
                    <a:pt x="430" y="3"/>
                    <a:pt x="427" y="0"/>
                    <a:pt x="423" y="0"/>
                  </a:cubicBezTo>
                  <a:cubicBezTo>
                    <a:pt x="346" y="5"/>
                    <a:pt x="279" y="23"/>
                    <a:pt x="231" y="49"/>
                  </a:cubicBezTo>
                  <a:cubicBezTo>
                    <a:pt x="64" y="136"/>
                    <a:pt x="15" y="299"/>
                    <a:pt x="3" y="405"/>
                  </a:cubicBezTo>
                  <a:cubicBezTo>
                    <a:pt x="0" y="431"/>
                    <a:pt x="7" y="453"/>
                    <a:pt x="14" y="472"/>
                  </a:cubicBezTo>
                  <a:cubicBezTo>
                    <a:pt x="15" y="473"/>
                    <a:pt x="16" y="475"/>
                    <a:pt x="18" y="475"/>
                  </a:cubicBezTo>
                  <a:cubicBezTo>
                    <a:pt x="122" y="509"/>
                    <a:pt x="122" y="509"/>
                    <a:pt x="122" y="509"/>
                  </a:cubicBezTo>
                  <a:cubicBezTo>
                    <a:pt x="117" y="501"/>
                    <a:pt x="115" y="490"/>
                    <a:pt x="118" y="481"/>
                  </a:cubicBezTo>
                  <a:close/>
                </a:path>
              </a:pathLst>
            </a:custGeom>
            <a:solidFill>
              <a:srgbClr val="C0000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accent1">
                    <a:lumMod val="75000"/>
                  </a:schemeClr>
                </a:solidFill>
                <a:latin typeface="Calibri"/>
                <a:ea typeface="Calibri"/>
                <a:cs typeface="Calibri"/>
                <a:sym typeface="Calibri"/>
              </a:endParaRPr>
            </a:p>
          </p:txBody>
        </p:sp>
        <p:sp>
          <p:nvSpPr>
            <p:cNvPr id="9" name="Google Shape;987;p42"/>
            <p:cNvSpPr/>
            <p:nvPr/>
          </p:nvSpPr>
          <p:spPr>
            <a:xfrm>
              <a:off x="4539787" y="1276220"/>
              <a:ext cx="295350" cy="349606"/>
            </a:xfrm>
            <a:custGeom>
              <a:avLst/>
              <a:gdLst/>
              <a:ahLst/>
              <a:cxnLst/>
              <a:rect l="l" t="t" r="r" b="b"/>
              <a:pathLst>
                <a:path w="529" h="627" extrusionOk="0">
                  <a:moveTo>
                    <a:pt x="313" y="412"/>
                  </a:moveTo>
                  <a:cubicBezTo>
                    <a:pt x="306" y="406"/>
                    <a:pt x="301" y="397"/>
                    <a:pt x="300" y="387"/>
                  </a:cubicBezTo>
                  <a:cubicBezTo>
                    <a:pt x="299" y="373"/>
                    <a:pt x="305" y="357"/>
                    <a:pt x="315" y="343"/>
                  </a:cubicBezTo>
                  <a:cubicBezTo>
                    <a:pt x="325" y="329"/>
                    <a:pt x="339" y="319"/>
                    <a:pt x="353" y="315"/>
                  </a:cubicBezTo>
                  <a:cubicBezTo>
                    <a:pt x="362" y="313"/>
                    <a:pt x="372" y="314"/>
                    <a:pt x="380" y="320"/>
                  </a:cubicBezTo>
                  <a:cubicBezTo>
                    <a:pt x="388" y="326"/>
                    <a:pt x="393" y="335"/>
                    <a:pt x="394" y="345"/>
                  </a:cubicBezTo>
                  <a:cubicBezTo>
                    <a:pt x="527" y="162"/>
                    <a:pt x="527" y="162"/>
                    <a:pt x="527" y="162"/>
                  </a:cubicBezTo>
                  <a:cubicBezTo>
                    <a:pt x="529" y="159"/>
                    <a:pt x="528" y="153"/>
                    <a:pt x="523" y="152"/>
                  </a:cubicBezTo>
                  <a:cubicBezTo>
                    <a:pt x="288" y="76"/>
                    <a:pt x="288" y="76"/>
                    <a:pt x="288" y="76"/>
                  </a:cubicBezTo>
                  <a:cubicBezTo>
                    <a:pt x="287" y="75"/>
                    <a:pt x="286" y="75"/>
                    <a:pt x="285" y="74"/>
                  </a:cubicBezTo>
                  <a:cubicBezTo>
                    <a:pt x="284" y="72"/>
                    <a:pt x="282" y="70"/>
                    <a:pt x="283" y="67"/>
                  </a:cubicBezTo>
                  <a:cubicBezTo>
                    <a:pt x="285" y="61"/>
                    <a:pt x="287" y="55"/>
                    <a:pt x="294" y="53"/>
                  </a:cubicBezTo>
                  <a:cubicBezTo>
                    <a:pt x="297" y="52"/>
                    <a:pt x="301" y="52"/>
                    <a:pt x="305" y="51"/>
                  </a:cubicBezTo>
                  <a:cubicBezTo>
                    <a:pt x="317" y="48"/>
                    <a:pt x="322" y="36"/>
                    <a:pt x="315" y="26"/>
                  </a:cubicBezTo>
                  <a:cubicBezTo>
                    <a:pt x="309" y="16"/>
                    <a:pt x="297" y="9"/>
                    <a:pt x="286" y="6"/>
                  </a:cubicBezTo>
                  <a:cubicBezTo>
                    <a:pt x="274" y="2"/>
                    <a:pt x="261" y="0"/>
                    <a:pt x="250" y="5"/>
                  </a:cubicBezTo>
                  <a:cubicBezTo>
                    <a:pt x="239" y="9"/>
                    <a:pt x="236" y="22"/>
                    <a:pt x="244" y="31"/>
                  </a:cubicBezTo>
                  <a:cubicBezTo>
                    <a:pt x="246" y="34"/>
                    <a:pt x="249" y="37"/>
                    <a:pt x="252" y="40"/>
                  </a:cubicBezTo>
                  <a:cubicBezTo>
                    <a:pt x="256" y="45"/>
                    <a:pt x="254" y="51"/>
                    <a:pt x="252" y="57"/>
                  </a:cubicBezTo>
                  <a:cubicBezTo>
                    <a:pt x="251" y="59"/>
                    <a:pt x="249" y="61"/>
                    <a:pt x="246" y="61"/>
                  </a:cubicBezTo>
                  <a:cubicBezTo>
                    <a:pt x="245" y="61"/>
                    <a:pt x="244" y="61"/>
                    <a:pt x="243" y="61"/>
                  </a:cubicBezTo>
                  <a:cubicBezTo>
                    <a:pt x="141" y="28"/>
                    <a:pt x="141" y="28"/>
                    <a:pt x="141" y="28"/>
                  </a:cubicBezTo>
                  <a:cubicBezTo>
                    <a:pt x="136" y="26"/>
                    <a:pt x="131" y="30"/>
                    <a:pt x="132" y="35"/>
                  </a:cubicBezTo>
                  <a:cubicBezTo>
                    <a:pt x="132" y="38"/>
                    <a:pt x="132" y="41"/>
                    <a:pt x="132" y="44"/>
                  </a:cubicBezTo>
                  <a:cubicBezTo>
                    <a:pt x="125" y="99"/>
                    <a:pt x="5" y="184"/>
                    <a:pt x="2" y="244"/>
                  </a:cubicBezTo>
                  <a:cubicBezTo>
                    <a:pt x="0" y="285"/>
                    <a:pt x="82" y="301"/>
                    <a:pt x="96" y="329"/>
                  </a:cubicBezTo>
                  <a:cubicBezTo>
                    <a:pt x="103" y="341"/>
                    <a:pt x="85" y="368"/>
                    <a:pt x="87" y="384"/>
                  </a:cubicBezTo>
                  <a:cubicBezTo>
                    <a:pt x="88" y="398"/>
                    <a:pt x="128" y="414"/>
                    <a:pt x="128" y="414"/>
                  </a:cubicBezTo>
                  <a:cubicBezTo>
                    <a:pt x="128" y="414"/>
                    <a:pt x="99" y="441"/>
                    <a:pt x="98" y="453"/>
                  </a:cubicBezTo>
                  <a:cubicBezTo>
                    <a:pt x="97" y="468"/>
                    <a:pt x="124" y="491"/>
                    <a:pt x="125" y="506"/>
                  </a:cubicBezTo>
                  <a:cubicBezTo>
                    <a:pt x="125" y="521"/>
                    <a:pt x="101" y="558"/>
                    <a:pt x="112" y="598"/>
                  </a:cubicBezTo>
                  <a:cubicBezTo>
                    <a:pt x="119" y="621"/>
                    <a:pt x="149" y="627"/>
                    <a:pt x="186" y="626"/>
                  </a:cubicBezTo>
                  <a:cubicBezTo>
                    <a:pt x="188" y="626"/>
                    <a:pt x="190" y="625"/>
                    <a:pt x="191" y="624"/>
                  </a:cubicBezTo>
                  <a:cubicBezTo>
                    <a:pt x="342" y="417"/>
                    <a:pt x="342" y="417"/>
                    <a:pt x="342" y="417"/>
                  </a:cubicBezTo>
                  <a:cubicBezTo>
                    <a:pt x="332" y="420"/>
                    <a:pt x="322" y="418"/>
                    <a:pt x="313" y="412"/>
                  </a:cubicBezTo>
                  <a:close/>
                </a:path>
              </a:pathLst>
            </a:custGeom>
            <a:solidFill>
              <a:srgbClr val="C1D2D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 name="Google Shape;988;p42"/>
            <p:cNvSpPr/>
            <p:nvPr/>
          </p:nvSpPr>
          <p:spPr>
            <a:xfrm>
              <a:off x="4854479" y="1272314"/>
              <a:ext cx="277529" cy="353078"/>
            </a:xfrm>
            <a:custGeom>
              <a:avLst/>
              <a:gdLst/>
              <a:ahLst/>
              <a:cxnLst/>
              <a:rect l="l" t="t" r="r" b="b"/>
              <a:pathLst>
                <a:path w="497" h="633" extrusionOk="0">
                  <a:moveTo>
                    <a:pt x="326" y="81"/>
                  </a:moveTo>
                  <a:cubicBezTo>
                    <a:pt x="328" y="91"/>
                    <a:pt x="327" y="101"/>
                    <a:pt x="322" y="109"/>
                  </a:cubicBezTo>
                  <a:cubicBezTo>
                    <a:pt x="314" y="122"/>
                    <a:pt x="300" y="131"/>
                    <a:pt x="284" y="136"/>
                  </a:cubicBezTo>
                  <a:cubicBezTo>
                    <a:pt x="267" y="142"/>
                    <a:pt x="250" y="142"/>
                    <a:pt x="237" y="137"/>
                  </a:cubicBezTo>
                  <a:cubicBezTo>
                    <a:pt x="227" y="133"/>
                    <a:pt x="220" y="126"/>
                    <a:pt x="217" y="117"/>
                  </a:cubicBezTo>
                  <a:cubicBezTo>
                    <a:pt x="214" y="107"/>
                    <a:pt x="216" y="97"/>
                    <a:pt x="222" y="88"/>
                  </a:cubicBezTo>
                  <a:cubicBezTo>
                    <a:pt x="6" y="158"/>
                    <a:pt x="6" y="158"/>
                    <a:pt x="6" y="158"/>
                  </a:cubicBezTo>
                  <a:cubicBezTo>
                    <a:pt x="2" y="160"/>
                    <a:pt x="0" y="165"/>
                    <a:pt x="3" y="168"/>
                  </a:cubicBezTo>
                  <a:cubicBezTo>
                    <a:pt x="148" y="368"/>
                    <a:pt x="148" y="368"/>
                    <a:pt x="148" y="368"/>
                  </a:cubicBezTo>
                  <a:cubicBezTo>
                    <a:pt x="149" y="369"/>
                    <a:pt x="149" y="370"/>
                    <a:pt x="150" y="372"/>
                  </a:cubicBezTo>
                  <a:cubicBezTo>
                    <a:pt x="150" y="374"/>
                    <a:pt x="149" y="377"/>
                    <a:pt x="147" y="378"/>
                  </a:cubicBezTo>
                  <a:cubicBezTo>
                    <a:pt x="142" y="382"/>
                    <a:pt x="137" y="386"/>
                    <a:pt x="131" y="383"/>
                  </a:cubicBezTo>
                  <a:cubicBezTo>
                    <a:pt x="127" y="382"/>
                    <a:pt x="124" y="380"/>
                    <a:pt x="120" y="379"/>
                  </a:cubicBezTo>
                  <a:cubicBezTo>
                    <a:pt x="109" y="374"/>
                    <a:pt x="98" y="381"/>
                    <a:pt x="97" y="393"/>
                  </a:cubicBezTo>
                  <a:cubicBezTo>
                    <a:pt x="96" y="404"/>
                    <a:pt x="102" y="417"/>
                    <a:pt x="109" y="426"/>
                  </a:cubicBezTo>
                  <a:cubicBezTo>
                    <a:pt x="116" y="436"/>
                    <a:pt x="126" y="445"/>
                    <a:pt x="137" y="448"/>
                  </a:cubicBezTo>
                  <a:cubicBezTo>
                    <a:pt x="149" y="451"/>
                    <a:pt x="159" y="443"/>
                    <a:pt x="158" y="431"/>
                  </a:cubicBezTo>
                  <a:cubicBezTo>
                    <a:pt x="158" y="427"/>
                    <a:pt x="157" y="423"/>
                    <a:pt x="157" y="419"/>
                  </a:cubicBezTo>
                  <a:cubicBezTo>
                    <a:pt x="156" y="412"/>
                    <a:pt x="161" y="408"/>
                    <a:pt x="167" y="405"/>
                  </a:cubicBezTo>
                  <a:cubicBezTo>
                    <a:pt x="169" y="403"/>
                    <a:pt x="171" y="404"/>
                    <a:pt x="174" y="405"/>
                  </a:cubicBezTo>
                  <a:cubicBezTo>
                    <a:pt x="175" y="405"/>
                    <a:pt x="176" y="406"/>
                    <a:pt x="176" y="407"/>
                  </a:cubicBezTo>
                  <a:cubicBezTo>
                    <a:pt x="336" y="627"/>
                    <a:pt x="336" y="627"/>
                    <a:pt x="336" y="627"/>
                  </a:cubicBezTo>
                  <a:cubicBezTo>
                    <a:pt x="340" y="633"/>
                    <a:pt x="349" y="630"/>
                    <a:pt x="348" y="623"/>
                  </a:cubicBezTo>
                  <a:cubicBezTo>
                    <a:pt x="345" y="577"/>
                    <a:pt x="342" y="510"/>
                    <a:pt x="356" y="414"/>
                  </a:cubicBezTo>
                  <a:cubicBezTo>
                    <a:pt x="372" y="311"/>
                    <a:pt x="417" y="234"/>
                    <a:pt x="461" y="143"/>
                  </a:cubicBezTo>
                  <a:cubicBezTo>
                    <a:pt x="475" y="114"/>
                    <a:pt x="489" y="66"/>
                    <a:pt x="497" y="9"/>
                  </a:cubicBezTo>
                  <a:cubicBezTo>
                    <a:pt x="497" y="4"/>
                    <a:pt x="493" y="0"/>
                    <a:pt x="488" y="2"/>
                  </a:cubicBezTo>
                  <a:cubicBezTo>
                    <a:pt x="305" y="61"/>
                    <a:pt x="305" y="61"/>
                    <a:pt x="305" y="61"/>
                  </a:cubicBezTo>
                  <a:cubicBezTo>
                    <a:pt x="315" y="64"/>
                    <a:pt x="322" y="72"/>
                    <a:pt x="326" y="81"/>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 name="Google Shape;989;p42"/>
            <p:cNvSpPr/>
            <p:nvPr/>
          </p:nvSpPr>
          <p:spPr>
            <a:xfrm>
              <a:off x="4661491" y="1370403"/>
              <a:ext cx="388584" cy="360890"/>
            </a:xfrm>
            <a:custGeom>
              <a:avLst/>
              <a:gdLst/>
              <a:ahLst/>
              <a:cxnLst/>
              <a:rect l="l" t="t" r="r" b="b"/>
              <a:pathLst>
                <a:path w="696" h="647" extrusionOk="0">
                  <a:moveTo>
                    <a:pt x="506" y="283"/>
                  </a:moveTo>
                  <a:cubicBezTo>
                    <a:pt x="498" y="289"/>
                    <a:pt x="488" y="291"/>
                    <a:pt x="478" y="288"/>
                  </a:cubicBezTo>
                  <a:cubicBezTo>
                    <a:pt x="464" y="285"/>
                    <a:pt x="451" y="275"/>
                    <a:pt x="441" y="261"/>
                  </a:cubicBezTo>
                  <a:cubicBezTo>
                    <a:pt x="430" y="246"/>
                    <a:pt x="425" y="231"/>
                    <a:pt x="426" y="216"/>
                  </a:cubicBezTo>
                  <a:cubicBezTo>
                    <a:pt x="427" y="206"/>
                    <a:pt x="432" y="197"/>
                    <a:pt x="439" y="192"/>
                  </a:cubicBezTo>
                  <a:cubicBezTo>
                    <a:pt x="447" y="186"/>
                    <a:pt x="458" y="184"/>
                    <a:pt x="468" y="187"/>
                  </a:cubicBezTo>
                  <a:cubicBezTo>
                    <a:pt x="334" y="4"/>
                    <a:pt x="334" y="4"/>
                    <a:pt x="334" y="4"/>
                  </a:cubicBezTo>
                  <a:cubicBezTo>
                    <a:pt x="332" y="0"/>
                    <a:pt x="326" y="0"/>
                    <a:pt x="324" y="4"/>
                  </a:cubicBezTo>
                  <a:cubicBezTo>
                    <a:pt x="178" y="204"/>
                    <a:pt x="178" y="204"/>
                    <a:pt x="178" y="204"/>
                  </a:cubicBezTo>
                  <a:cubicBezTo>
                    <a:pt x="178" y="205"/>
                    <a:pt x="177" y="205"/>
                    <a:pt x="176" y="206"/>
                  </a:cubicBezTo>
                  <a:cubicBezTo>
                    <a:pt x="173" y="207"/>
                    <a:pt x="171" y="207"/>
                    <a:pt x="169" y="206"/>
                  </a:cubicBezTo>
                  <a:cubicBezTo>
                    <a:pt x="163" y="202"/>
                    <a:pt x="159" y="199"/>
                    <a:pt x="159" y="192"/>
                  </a:cubicBezTo>
                  <a:cubicBezTo>
                    <a:pt x="159" y="188"/>
                    <a:pt x="160" y="184"/>
                    <a:pt x="160" y="180"/>
                  </a:cubicBezTo>
                  <a:cubicBezTo>
                    <a:pt x="161" y="168"/>
                    <a:pt x="151" y="159"/>
                    <a:pt x="139" y="162"/>
                  </a:cubicBezTo>
                  <a:cubicBezTo>
                    <a:pt x="128" y="165"/>
                    <a:pt x="118" y="174"/>
                    <a:pt x="111" y="184"/>
                  </a:cubicBezTo>
                  <a:cubicBezTo>
                    <a:pt x="104" y="194"/>
                    <a:pt x="98" y="206"/>
                    <a:pt x="99" y="218"/>
                  </a:cubicBezTo>
                  <a:cubicBezTo>
                    <a:pt x="100" y="230"/>
                    <a:pt x="111" y="236"/>
                    <a:pt x="122" y="232"/>
                  </a:cubicBezTo>
                  <a:cubicBezTo>
                    <a:pt x="126" y="230"/>
                    <a:pt x="129" y="228"/>
                    <a:pt x="133" y="227"/>
                  </a:cubicBezTo>
                  <a:cubicBezTo>
                    <a:pt x="140" y="225"/>
                    <a:pt x="144" y="228"/>
                    <a:pt x="149" y="232"/>
                  </a:cubicBezTo>
                  <a:cubicBezTo>
                    <a:pt x="152" y="234"/>
                    <a:pt x="152" y="236"/>
                    <a:pt x="152" y="239"/>
                  </a:cubicBezTo>
                  <a:cubicBezTo>
                    <a:pt x="152" y="240"/>
                    <a:pt x="151" y="241"/>
                    <a:pt x="151" y="242"/>
                  </a:cubicBezTo>
                  <a:cubicBezTo>
                    <a:pt x="4" y="444"/>
                    <a:pt x="4" y="444"/>
                    <a:pt x="4" y="444"/>
                  </a:cubicBezTo>
                  <a:cubicBezTo>
                    <a:pt x="0" y="449"/>
                    <a:pt x="4" y="455"/>
                    <a:pt x="10" y="455"/>
                  </a:cubicBezTo>
                  <a:cubicBezTo>
                    <a:pt x="72" y="448"/>
                    <a:pt x="138" y="432"/>
                    <a:pt x="147" y="440"/>
                  </a:cubicBezTo>
                  <a:cubicBezTo>
                    <a:pt x="174" y="465"/>
                    <a:pt x="143" y="537"/>
                    <a:pt x="158" y="561"/>
                  </a:cubicBezTo>
                  <a:cubicBezTo>
                    <a:pt x="180" y="598"/>
                    <a:pt x="517" y="647"/>
                    <a:pt x="683" y="531"/>
                  </a:cubicBezTo>
                  <a:cubicBezTo>
                    <a:pt x="691" y="525"/>
                    <a:pt x="695" y="517"/>
                    <a:pt x="696" y="504"/>
                  </a:cubicBezTo>
                  <a:cubicBezTo>
                    <a:pt x="696" y="502"/>
                    <a:pt x="696" y="501"/>
                    <a:pt x="695" y="500"/>
                  </a:cubicBezTo>
                  <a:cubicBezTo>
                    <a:pt x="519" y="258"/>
                    <a:pt x="519" y="258"/>
                    <a:pt x="519" y="258"/>
                  </a:cubicBezTo>
                  <a:cubicBezTo>
                    <a:pt x="519" y="268"/>
                    <a:pt x="514" y="278"/>
                    <a:pt x="506" y="283"/>
                  </a:cubicBezTo>
                  <a:close/>
                </a:path>
              </a:pathLst>
            </a:custGeom>
            <a:solidFill>
              <a:srgbClr val="38364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5" name="Google Shape;550;p40"/>
          <p:cNvGrpSpPr/>
          <p:nvPr/>
        </p:nvGrpSpPr>
        <p:grpSpPr>
          <a:xfrm>
            <a:off x="121440" y="368531"/>
            <a:ext cx="282184" cy="282183"/>
            <a:chOff x="6014317" y="3004378"/>
            <a:chExt cx="457200" cy="457199"/>
          </a:xfrm>
          <a:solidFill>
            <a:schemeClr val="bg1"/>
          </a:solidFill>
        </p:grpSpPr>
        <p:sp>
          <p:nvSpPr>
            <p:cNvPr id="16" name="Google Shape;551;p40"/>
            <p:cNvSpPr/>
            <p:nvPr/>
          </p:nvSpPr>
          <p:spPr>
            <a:xfrm>
              <a:off x="6014317" y="3326322"/>
              <a:ext cx="135254" cy="135255"/>
            </a:xfrm>
            <a:custGeom>
              <a:avLst/>
              <a:gdLst/>
              <a:ahLst/>
              <a:cxnLst/>
              <a:rect l="l" t="t" r="r" b="b"/>
              <a:pathLst>
                <a:path w="135254" h="135255" extrusionOk="0">
                  <a:moveTo>
                    <a:pt x="80010" y="0"/>
                  </a:moveTo>
                  <a:lnTo>
                    <a:pt x="11430" y="68580"/>
                  </a:lnTo>
                  <a:cubicBezTo>
                    <a:pt x="-3810" y="83820"/>
                    <a:pt x="-3810" y="108585"/>
                    <a:pt x="11430" y="123825"/>
                  </a:cubicBezTo>
                  <a:cubicBezTo>
                    <a:pt x="26670" y="139065"/>
                    <a:pt x="51435" y="139065"/>
                    <a:pt x="66675" y="123825"/>
                  </a:cubicBezTo>
                  <a:lnTo>
                    <a:pt x="135255" y="55245"/>
                  </a:lnTo>
                  <a:cubicBezTo>
                    <a:pt x="113348" y="40005"/>
                    <a:pt x="95250" y="21907"/>
                    <a:pt x="80010" y="0"/>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552;p40"/>
            <p:cNvSpPr/>
            <p:nvPr/>
          </p:nvSpPr>
          <p:spPr>
            <a:xfrm>
              <a:off x="6090517" y="3004378"/>
              <a:ext cx="381000" cy="381000"/>
            </a:xfrm>
            <a:custGeom>
              <a:avLst/>
              <a:gdLst/>
              <a:ahLst/>
              <a:cxnLst/>
              <a:rect l="l" t="t" r="r" b="b"/>
              <a:pathLst>
                <a:path w="381000" h="381000" extrusionOk="0">
                  <a:moveTo>
                    <a:pt x="190500" y="0"/>
                  </a:moveTo>
                  <a:cubicBezTo>
                    <a:pt x="85725" y="0"/>
                    <a:pt x="0" y="85725"/>
                    <a:pt x="0" y="190500"/>
                  </a:cubicBezTo>
                  <a:cubicBezTo>
                    <a:pt x="0" y="295275"/>
                    <a:pt x="85725" y="381000"/>
                    <a:pt x="190500" y="381000"/>
                  </a:cubicBezTo>
                  <a:cubicBezTo>
                    <a:pt x="295275" y="381000"/>
                    <a:pt x="381000" y="295275"/>
                    <a:pt x="381000" y="190500"/>
                  </a:cubicBezTo>
                  <a:cubicBezTo>
                    <a:pt x="381000" y="85725"/>
                    <a:pt x="296228" y="0"/>
                    <a:pt x="190500" y="0"/>
                  </a:cubicBezTo>
                  <a:close/>
                  <a:moveTo>
                    <a:pt x="295275" y="287655"/>
                  </a:moveTo>
                  <a:cubicBezTo>
                    <a:pt x="280035" y="304800"/>
                    <a:pt x="260033" y="317183"/>
                    <a:pt x="238125" y="325755"/>
                  </a:cubicBezTo>
                  <a:cubicBezTo>
                    <a:pt x="231458" y="327660"/>
                    <a:pt x="225743" y="329565"/>
                    <a:pt x="219075" y="331470"/>
                  </a:cubicBezTo>
                  <a:cubicBezTo>
                    <a:pt x="209550" y="333375"/>
                    <a:pt x="200025" y="334328"/>
                    <a:pt x="190500" y="334328"/>
                  </a:cubicBezTo>
                  <a:cubicBezTo>
                    <a:pt x="180975" y="334328"/>
                    <a:pt x="171450" y="333375"/>
                    <a:pt x="161925" y="331470"/>
                  </a:cubicBezTo>
                  <a:cubicBezTo>
                    <a:pt x="155258" y="330518"/>
                    <a:pt x="149543" y="328613"/>
                    <a:pt x="142875" y="325755"/>
                  </a:cubicBezTo>
                  <a:cubicBezTo>
                    <a:pt x="120968" y="318135"/>
                    <a:pt x="100965" y="304800"/>
                    <a:pt x="85725" y="287655"/>
                  </a:cubicBezTo>
                  <a:cubicBezTo>
                    <a:pt x="61913" y="261938"/>
                    <a:pt x="47625" y="227648"/>
                    <a:pt x="47625" y="190500"/>
                  </a:cubicBezTo>
                  <a:cubicBezTo>
                    <a:pt x="47625" y="111443"/>
                    <a:pt x="111443" y="47625"/>
                    <a:pt x="190500" y="47625"/>
                  </a:cubicBezTo>
                  <a:cubicBezTo>
                    <a:pt x="269558" y="47625"/>
                    <a:pt x="333375" y="111443"/>
                    <a:pt x="333375" y="190500"/>
                  </a:cubicBezTo>
                  <a:cubicBezTo>
                    <a:pt x="333375" y="227648"/>
                    <a:pt x="319088" y="261938"/>
                    <a:pt x="295275" y="287655"/>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553;p40"/>
            <p:cNvSpPr/>
            <p:nvPr/>
          </p:nvSpPr>
          <p:spPr>
            <a:xfrm>
              <a:off x="6166717" y="3118678"/>
              <a:ext cx="228600" cy="152399"/>
            </a:xfrm>
            <a:custGeom>
              <a:avLst/>
              <a:gdLst/>
              <a:ahLst/>
              <a:cxnLst/>
              <a:rect l="l" t="t" r="r" b="b"/>
              <a:pathLst>
                <a:path w="228600" h="152399" extrusionOk="0">
                  <a:moveTo>
                    <a:pt x="222885" y="62865"/>
                  </a:moveTo>
                  <a:lnTo>
                    <a:pt x="165735" y="5715"/>
                  </a:lnTo>
                  <a:cubicBezTo>
                    <a:pt x="158115" y="-1905"/>
                    <a:pt x="146685" y="-1905"/>
                    <a:pt x="139065" y="5715"/>
                  </a:cubicBezTo>
                  <a:cubicBezTo>
                    <a:pt x="131445" y="13335"/>
                    <a:pt x="131445" y="24765"/>
                    <a:pt x="139065" y="32385"/>
                  </a:cubicBezTo>
                  <a:lnTo>
                    <a:pt x="163830" y="57150"/>
                  </a:lnTo>
                  <a:lnTo>
                    <a:pt x="19050" y="57150"/>
                  </a:lnTo>
                  <a:cubicBezTo>
                    <a:pt x="8572" y="57150"/>
                    <a:pt x="0" y="65722"/>
                    <a:pt x="0" y="76200"/>
                  </a:cubicBezTo>
                  <a:cubicBezTo>
                    <a:pt x="0" y="86678"/>
                    <a:pt x="8572" y="95250"/>
                    <a:pt x="19050" y="95250"/>
                  </a:cubicBezTo>
                  <a:lnTo>
                    <a:pt x="163830" y="95250"/>
                  </a:lnTo>
                  <a:lnTo>
                    <a:pt x="139065" y="120015"/>
                  </a:lnTo>
                  <a:cubicBezTo>
                    <a:pt x="131445" y="127635"/>
                    <a:pt x="131445" y="139065"/>
                    <a:pt x="139065" y="146685"/>
                  </a:cubicBezTo>
                  <a:cubicBezTo>
                    <a:pt x="142875" y="150495"/>
                    <a:pt x="147638" y="152400"/>
                    <a:pt x="152400" y="152400"/>
                  </a:cubicBezTo>
                  <a:cubicBezTo>
                    <a:pt x="157163" y="152400"/>
                    <a:pt x="161925" y="150495"/>
                    <a:pt x="165735" y="146685"/>
                  </a:cubicBezTo>
                  <a:lnTo>
                    <a:pt x="222885" y="89535"/>
                  </a:lnTo>
                  <a:cubicBezTo>
                    <a:pt x="230505" y="81915"/>
                    <a:pt x="230505" y="70485"/>
                    <a:pt x="222885" y="62865"/>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627605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1" name="Google Shape;231;p27"/>
          <p:cNvSpPr txBox="1">
            <a:spLocks noGrp="1"/>
          </p:cNvSpPr>
          <p:nvPr>
            <p:ph type="title" idx="4294967295"/>
          </p:nvPr>
        </p:nvSpPr>
        <p:spPr>
          <a:xfrm>
            <a:off x="698801" y="219336"/>
            <a:ext cx="6602100" cy="749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solidFill>
                  <a:schemeClr val="lt1"/>
                </a:solidFill>
              </a:rPr>
              <a:t>UCAT </a:t>
            </a:r>
            <a:r>
              <a:rPr lang="en-AU" dirty="0">
                <a:solidFill>
                  <a:schemeClr val="lt1"/>
                </a:solidFill>
              </a:rPr>
              <a:t>ANZ</a:t>
            </a:r>
            <a:r>
              <a:rPr lang="en" dirty="0">
                <a:solidFill>
                  <a:schemeClr val="lt1"/>
                </a:solidFill>
              </a:rPr>
              <a:t> Universities</a:t>
            </a:r>
            <a:endParaRPr dirty="0">
              <a:solidFill>
                <a:schemeClr val="lt1"/>
              </a:solidFill>
            </a:endParaRPr>
          </a:p>
        </p:txBody>
      </p:sp>
      <p:sp>
        <p:nvSpPr>
          <p:cNvPr id="17" name="Google Shape;117;p15"/>
          <p:cNvSpPr txBox="1">
            <a:spLocks/>
          </p:cNvSpPr>
          <p:nvPr/>
        </p:nvSpPr>
        <p:spPr>
          <a:xfrm>
            <a:off x="1915922" y="874123"/>
            <a:ext cx="3093493" cy="4043315"/>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71450" indent="-171450">
              <a:spcBef>
                <a:spcPts val="600"/>
              </a:spcBef>
              <a:buClr>
                <a:schemeClr val="accent1">
                  <a:lumMod val="60000"/>
                  <a:lumOff val="40000"/>
                </a:schemeClr>
              </a:buClr>
              <a:buSzPts val="1100"/>
              <a:buFont typeface="Arial" panose="020B0604020202020204" pitchFamily="34" charset="0"/>
              <a:buChar char="•"/>
            </a:pPr>
            <a:r>
              <a:rPr lang="en-GB" dirty="0">
                <a:solidFill>
                  <a:schemeClr val="bg1"/>
                </a:solidFill>
              </a:rPr>
              <a:t>University of Adelaide</a:t>
            </a:r>
          </a:p>
          <a:p>
            <a:pPr marL="171450" indent="-171450">
              <a:spcBef>
                <a:spcPts val="600"/>
              </a:spcBef>
              <a:buClr>
                <a:schemeClr val="accent1">
                  <a:lumMod val="60000"/>
                  <a:lumOff val="40000"/>
                </a:schemeClr>
              </a:buClr>
              <a:buSzPts val="1100"/>
              <a:buFont typeface="Arial" panose="020B0604020202020204" pitchFamily="34" charset="0"/>
              <a:buChar char="•"/>
            </a:pPr>
            <a:r>
              <a:rPr lang="en-GB" dirty="0">
                <a:solidFill>
                  <a:schemeClr val="bg1"/>
                </a:solidFill>
              </a:rPr>
              <a:t>Central Queensland University</a:t>
            </a:r>
          </a:p>
          <a:p>
            <a:pPr marL="171450" indent="-171450">
              <a:spcBef>
                <a:spcPts val="600"/>
              </a:spcBef>
              <a:buClr>
                <a:schemeClr val="accent1">
                  <a:lumMod val="60000"/>
                  <a:lumOff val="40000"/>
                </a:schemeClr>
              </a:buClr>
              <a:buSzPts val="1100"/>
              <a:buFont typeface="Arial" panose="020B0604020202020204" pitchFamily="34" charset="0"/>
              <a:buChar char="•"/>
            </a:pPr>
            <a:r>
              <a:rPr lang="en-GB" dirty="0">
                <a:solidFill>
                  <a:schemeClr val="bg1"/>
                </a:solidFill>
              </a:rPr>
              <a:t>Charles Sturt University</a:t>
            </a:r>
          </a:p>
          <a:p>
            <a:pPr marL="171450" indent="-171450">
              <a:spcBef>
                <a:spcPts val="600"/>
              </a:spcBef>
              <a:buClr>
                <a:schemeClr val="accent1">
                  <a:lumMod val="60000"/>
                  <a:lumOff val="40000"/>
                </a:schemeClr>
              </a:buClr>
              <a:buSzPts val="1100"/>
              <a:buFont typeface="Arial" panose="020B0604020202020204" pitchFamily="34" charset="0"/>
              <a:buChar char="•"/>
            </a:pPr>
            <a:r>
              <a:rPr lang="en-GB" dirty="0">
                <a:solidFill>
                  <a:schemeClr val="bg1"/>
                </a:solidFill>
              </a:rPr>
              <a:t>Curtin University</a:t>
            </a:r>
          </a:p>
          <a:p>
            <a:pPr marL="171450" indent="-171450">
              <a:spcBef>
                <a:spcPts val="600"/>
              </a:spcBef>
              <a:buClr>
                <a:schemeClr val="accent1">
                  <a:lumMod val="60000"/>
                  <a:lumOff val="40000"/>
                </a:schemeClr>
              </a:buClr>
              <a:buSzPts val="1100"/>
              <a:buFont typeface="Arial" panose="020B0604020202020204" pitchFamily="34" charset="0"/>
              <a:buChar char="•"/>
            </a:pPr>
            <a:r>
              <a:rPr lang="en-GB" dirty="0">
                <a:solidFill>
                  <a:schemeClr val="bg1"/>
                </a:solidFill>
              </a:rPr>
              <a:t>Griffith University</a:t>
            </a:r>
          </a:p>
          <a:p>
            <a:pPr marL="171450" indent="-171450">
              <a:spcBef>
                <a:spcPts val="600"/>
              </a:spcBef>
              <a:buClr>
                <a:schemeClr val="accent1">
                  <a:lumMod val="60000"/>
                  <a:lumOff val="40000"/>
                </a:schemeClr>
              </a:buClr>
              <a:buSzPts val="1100"/>
              <a:buFont typeface="Arial" panose="020B0604020202020204" pitchFamily="34" charset="0"/>
              <a:buChar char="•"/>
            </a:pPr>
            <a:r>
              <a:rPr lang="en-GB" dirty="0">
                <a:solidFill>
                  <a:schemeClr val="bg1"/>
                </a:solidFill>
              </a:rPr>
              <a:t>La Trobe University</a:t>
            </a:r>
          </a:p>
          <a:p>
            <a:pPr marL="171450" indent="-171450">
              <a:spcBef>
                <a:spcPts val="600"/>
              </a:spcBef>
              <a:buClr>
                <a:schemeClr val="accent1">
                  <a:lumMod val="60000"/>
                  <a:lumOff val="40000"/>
                </a:schemeClr>
              </a:buClr>
              <a:buSzPts val="1100"/>
              <a:buFont typeface="Arial" panose="020B0604020202020204" pitchFamily="34" charset="0"/>
              <a:buChar char="•"/>
            </a:pPr>
            <a:r>
              <a:rPr lang="en-GB" dirty="0">
                <a:solidFill>
                  <a:schemeClr val="bg1"/>
                </a:solidFill>
              </a:rPr>
              <a:t>Monash University</a:t>
            </a:r>
          </a:p>
          <a:p>
            <a:pPr marL="171450" indent="-171450">
              <a:spcBef>
                <a:spcPts val="600"/>
              </a:spcBef>
              <a:buClr>
                <a:schemeClr val="accent1">
                  <a:lumMod val="60000"/>
                  <a:lumOff val="40000"/>
                </a:schemeClr>
              </a:buClr>
              <a:buSzPts val="1100"/>
              <a:buFont typeface="Arial" panose="020B0604020202020204" pitchFamily="34" charset="0"/>
              <a:buChar char="•"/>
            </a:pPr>
            <a:r>
              <a:rPr lang="en-GB" dirty="0">
                <a:solidFill>
                  <a:schemeClr val="bg1"/>
                </a:solidFill>
              </a:rPr>
              <a:t>Flinders University</a:t>
            </a:r>
          </a:p>
          <a:p>
            <a:pPr marL="171450" indent="-171450">
              <a:spcBef>
                <a:spcPts val="600"/>
              </a:spcBef>
              <a:buClr>
                <a:schemeClr val="accent1">
                  <a:lumMod val="60000"/>
                  <a:lumOff val="40000"/>
                </a:schemeClr>
              </a:buClr>
              <a:buSzPts val="1100"/>
              <a:buFont typeface="Arial" panose="020B0604020202020204" pitchFamily="34" charset="0"/>
              <a:buChar char="•"/>
            </a:pPr>
            <a:r>
              <a:rPr lang="en-GB" dirty="0">
                <a:solidFill>
                  <a:schemeClr val="bg1"/>
                </a:solidFill>
              </a:rPr>
              <a:t>The University of Newcastle / University of New England</a:t>
            </a:r>
          </a:p>
          <a:p>
            <a:pPr marL="171450" indent="-171450">
              <a:spcBef>
                <a:spcPts val="600"/>
              </a:spcBef>
              <a:buClr>
                <a:schemeClr val="accent1">
                  <a:lumMod val="60000"/>
                  <a:lumOff val="40000"/>
                </a:schemeClr>
              </a:buClr>
              <a:buSzPts val="1100"/>
              <a:buFont typeface="Arial" panose="020B0604020202020204" pitchFamily="34" charset="0"/>
              <a:buChar char="•"/>
            </a:pPr>
            <a:r>
              <a:rPr lang="en-GB" dirty="0">
                <a:solidFill>
                  <a:schemeClr val="bg1"/>
                </a:solidFill>
              </a:rPr>
              <a:t>The University of New South Wales</a:t>
            </a:r>
          </a:p>
          <a:p>
            <a:pPr marL="171450" indent="-171450">
              <a:spcBef>
                <a:spcPts val="600"/>
              </a:spcBef>
              <a:buClr>
                <a:schemeClr val="accent1">
                  <a:lumMod val="60000"/>
                  <a:lumOff val="40000"/>
                </a:schemeClr>
              </a:buClr>
              <a:buSzPts val="1100"/>
              <a:buFont typeface="Arial" panose="020B0604020202020204" pitchFamily="34" charset="0"/>
              <a:buChar char="•"/>
            </a:pPr>
            <a:r>
              <a:rPr lang="en-GB" dirty="0">
                <a:solidFill>
                  <a:schemeClr val="bg1"/>
                </a:solidFill>
              </a:rPr>
              <a:t>The University of Queensland</a:t>
            </a:r>
          </a:p>
          <a:p>
            <a:pPr marL="171450" indent="-171450">
              <a:spcBef>
                <a:spcPts val="600"/>
              </a:spcBef>
              <a:buClr>
                <a:schemeClr val="accent1">
                  <a:lumMod val="60000"/>
                  <a:lumOff val="40000"/>
                </a:schemeClr>
              </a:buClr>
              <a:buSzPts val="1100"/>
              <a:buFont typeface="Arial" panose="020B0604020202020204" pitchFamily="34" charset="0"/>
              <a:buChar char="•"/>
            </a:pPr>
            <a:r>
              <a:rPr lang="en-GB" dirty="0">
                <a:solidFill>
                  <a:schemeClr val="bg1"/>
                </a:solidFill>
              </a:rPr>
              <a:t>University of Tasmania</a:t>
            </a:r>
          </a:p>
          <a:p>
            <a:pPr marL="171450" indent="-171450">
              <a:spcBef>
                <a:spcPts val="600"/>
              </a:spcBef>
              <a:buClr>
                <a:schemeClr val="accent1">
                  <a:lumMod val="60000"/>
                  <a:lumOff val="40000"/>
                </a:schemeClr>
              </a:buClr>
              <a:buSzPts val="1100"/>
              <a:buFont typeface="Arial" panose="020B0604020202020204" pitchFamily="34" charset="0"/>
              <a:buChar char="•"/>
            </a:pPr>
            <a:r>
              <a:rPr lang="en-GB" dirty="0">
                <a:solidFill>
                  <a:schemeClr val="bg1"/>
                </a:solidFill>
              </a:rPr>
              <a:t>The University of Western Australia</a:t>
            </a:r>
          </a:p>
        </p:txBody>
      </p:sp>
      <p:sp>
        <p:nvSpPr>
          <p:cNvPr id="18" name="Google Shape;117;p15"/>
          <p:cNvSpPr txBox="1">
            <a:spLocks/>
          </p:cNvSpPr>
          <p:nvPr/>
        </p:nvSpPr>
        <p:spPr>
          <a:xfrm>
            <a:off x="4867959" y="892362"/>
            <a:ext cx="3059897" cy="4056991"/>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71450" indent="-171450">
              <a:spcBef>
                <a:spcPts val="600"/>
              </a:spcBef>
              <a:buClr>
                <a:schemeClr val="accent1">
                  <a:lumMod val="60000"/>
                  <a:lumOff val="40000"/>
                </a:schemeClr>
              </a:buClr>
              <a:buSzPts val="1100"/>
              <a:buFont typeface="Arial" panose="020B0604020202020204" pitchFamily="34" charset="0"/>
              <a:buChar char="•"/>
            </a:pPr>
            <a:r>
              <a:rPr lang="en-GB" dirty="0">
                <a:solidFill>
                  <a:schemeClr val="bg1"/>
                </a:solidFill>
              </a:rPr>
              <a:t>Western Sydney University</a:t>
            </a:r>
          </a:p>
          <a:p>
            <a:pPr marL="171450" indent="-171450">
              <a:spcBef>
                <a:spcPts val="600"/>
              </a:spcBef>
              <a:buClr>
                <a:schemeClr val="accent1">
                  <a:lumMod val="60000"/>
                  <a:lumOff val="40000"/>
                </a:schemeClr>
              </a:buClr>
              <a:buSzPts val="1100"/>
              <a:buFont typeface="Arial" panose="020B0604020202020204" pitchFamily="34" charset="0"/>
              <a:buChar char="•"/>
            </a:pPr>
            <a:r>
              <a:rPr lang="en-GB" dirty="0">
                <a:solidFill>
                  <a:schemeClr val="bg1"/>
                </a:solidFill>
              </a:rPr>
              <a:t>The University of Auckland</a:t>
            </a:r>
          </a:p>
          <a:p>
            <a:pPr marL="171450" indent="-171450">
              <a:spcBef>
                <a:spcPts val="600"/>
              </a:spcBef>
              <a:buClr>
                <a:schemeClr val="accent1">
                  <a:lumMod val="60000"/>
                  <a:lumOff val="40000"/>
                </a:schemeClr>
              </a:buClr>
              <a:buSzPts val="1100"/>
              <a:buFont typeface="Arial" panose="020B0604020202020204" pitchFamily="34" charset="0"/>
              <a:buChar char="•"/>
            </a:pPr>
            <a:r>
              <a:rPr lang="en-GB" dirty="0">
                <a:solidFill>
                  <a:schemeClr val="bg1"/>
                </a:solidFill>
              </a:rPr>
              <a:t>University of Otago</a:t>
            </a:r>
          </a:p>
        </p:txBody>
      </p:sp>
    </p:spTree>
    <p:extLst>
      <p:ext uri="{BB962C8B-B14F-4D97-AF65-F5344CB8AC3E}">
        <p14:creationId xmlns:p14="http://schemas.microsoft.com/office/powerpoint/2010/main" val="300486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A3A07BC-652E-4262-9FBA-61BA4A61265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
        <p:nvSpPr>
          <p:cNvPr id="3" name="Title 2">
            <a:extLst>
              <a:ext uri="{FF2B5EF4-FFF2-40B4-BE49-F238E27FC236}">
                <a16:creationId xmlns:a16="http://schemas.microsoft.com/office/drawing/2014/main" id="{FE64E1BA-79C5-4B5A-B32A-DDA5D90F2C0B}"/>
              </a:ext>
            </a:extLst>
          </p:cNvPr>
          <p:cNvSpPr>
            <a:spLocks noGrp="1"/>
          </p:cNvSpPr>
          <p:nvPr>
            <p:ph type="title"/>
          </p:nvPr>
        </p:nvSpPr>
        <p:spPr/>
        <p:txBody>
          <a:bodyPr/>
          <a:lstStyle/>
          <a:p>
            <a:r>
              <a:rPr lang="en-AU" dirty="0"/>
              <a:t>Eligibility</a:t>
            </a:r>
          </a:p>
        </p:txBody>
      </p:sp>
      <p:sp>
        <p:nvSpPr>
          <p:cNvPr id="4" name="Text Placeholder 3">
            <a:extLst>
              <a:ext uri="{FF2B5EF4-FFF2-40B4-BE49-F238E27FC236}">
                <a16:creationId xmlns:a16="http://schemas.microsoft.com/office/drawing/2014/main" id="{FF427905-ED73-4E75-9BAF-B7936C3A7BA3}"/>
              </a:ext>
            </a:extLst>
          </p:cNvPr>
          <p:cNvSpPr>
            <a:spLocks noGrp="1"/>
          </p:cNvSpPr>
          <p:nvPr>
            <p:ph type="body" idx="1"/>
          </p:nvPr>
        </p:nvSpPr>
        <p:spPr>
          <a:xfrm>
            <a:off x="855299" y="1261680"/>
            <a:ext cx="7629481" cy="3040961"/>
          </a:xfrm>
        </p:spPr>
        <p:txBody>
          <a:bodyPr>
            <a:normAutofit fontScale="55000" lnSpcReduction="20000"/>
          </a:bodyPr>
          <a:lstStyle/>
          <a:p>
            <a:r>
              <a:rPr lang="en-US" b="1" dirty="0"/>
              <a:t>The UCAT ANZ test is only available to a candidate whose educational level at the time of sitting the test is that they are undertaking or have completed the final year of secondary schooling, or higher.</a:t>
            </a:r>
            <a:r>
              <a:rPr lang="en-US" dirty="0"/>
              <a:t> </a:t>
            </a:r>
            <a:br>
              <a:rPr lang="en-US" dirty="0"/>
            </a:br>
            <a:r>
              <a:rPr lang="en-US" dirty="0"/>
              <a:t>For example, candidates registering for UCAT ANZ 2021 should have completed, or plan to complete their final year of secondary schooling in 2021, that is, Year 12 in Australia or Year 13 in New Zealand.</a:t>
            </a:r>
          </a:p>
          <a:p>
            <a:r>
              <a:rPr lang="en-US" b="1" dirty="0"/>
              <a:t>Students in </a:t>
            </a:r>
            <a:r>
              <a:rPr lang="en-US" sz="2500" b="1" dirty="0"/>
              <a:t>Australian</a:t>
            </a:r>
            <a:r>
              <a:rPr lang="en-US" b="1" dirty="0"/>
              <a:t> Year 11 or lower are NOT eligible to sit the UCAT ANZ.</a:t>
            </a:r>
            <a:br>
              <a:rPr lang="en-US" dirty="0"/>
            </a:br>
            <a:r>
              <a:rPr lang="en-US" dirty="0"/>
              <a:t>This includes Year 11 students undertaking one or more Year 12 subjects. Year 12 students completing Year 12 over two years are only eligible to sit the UCAT ANZ in their final year.</a:t>
            </a:r>
          </a:p>
          <a:p>
            <a:r>
              <a:rPr lang="en-US" b="1" dirty="0"/>
              <a:t>Candidates are eligible to sit UCAT ANZ if they have commenced or completed an undergraduate degree</a:t>
            </a:r>
            <a:r>
              <a:rPr lang="en-US" dirty="0"/>
              <a:t>. </a:t>
            </a:r>
            <a:br>
              <a:rPr lang="en-US" dirty="0"/>
            </a:br>
            <a:r>
              <a:rPr lang="en-US" dirty="0"/>
              <a:t>It is noted, however, that not all undergraduate degree programs for which UCAT ANZ is a prerequisite will offer places for </a:t>
            </a:r>
            <a:r>
              <a:rPr lang="en-US" sz="2500" dirty="0"/>
              <a:t>non-school</a:t>
            </a:r>
            <a:r>
              <a:rPr lang="en-US" dirty="0"/>
              <a:t> leavers. Candidates are advised to check the </a:t>
            </a:r>
            <a:r>
              <a:rPr lang="en-US" dirty="0">
                <a:hlinkClick r:id="rId2"/>
              </a:rPr>
              <a:t>UCAT ANZ Consortium university websites</a:t>
            </a:r>
            <a:r>
              <a:rPr lang="en-US" dirty="0"/>
              <a:t> for further information.</a:t>
            </a:r>
          </a:p>
          <a:p>
            <a:r>
              <a:rPr lang="en-US" b="1" dirty="0"/>
              <a:t>Only a limited number of UCAT ANZ Consortium universities require international students</a:t>
            </a:r>
            <a:r>
              <a:rPr lang="en-US" dirty="0"/>
              <a:t> to sit UCAT ANZ and, if so, it will only be required in specific circumstances. Candidates are advised to check the </a:t>
            </a:r>
            <a:r>
              <a:rPr lang="en-US" dirty="0">
                <a:hlinkClick r:id="rId2"/>
              </a:rPr>
              <a:t>UCAT ANZ Consortium university websites</a:t>
            </a:r>
            <a:r>
              <a:rPr lang="en-US" dirty="0"/>
              <a:t> for further information.</a:t>
            </a:r>
            <a:endParaRPr lang="en-AU" dirty="0"/>
          </a:p>
        </p:txBody>
      </p:sp>
    </p:spTree>
    <p:extLst>
      <p:ext uri="{BB962C8B-B14F-4D97-AF65-F5344CB8AC3E}">
        <p14:creationId xmlns:p14="http://schemas.microsoft.com/office/powerpoint/2010/main" val="1480894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6"/>
          <p:cNvSpPr txBox="1">
            <a:spLocks noGrp="1"/>
          </p:cNvSpPr>
          <p:nvPr>
            <p:ph type="title" idx="4294967295"/>
          </p:nvPr>
        </p:nvSpPr>
        <p:spPr>
          <a:xfrm>
            <a:off x="855298" y="401561"/>
            <a:ext cx="6602413" cy="749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Key Dates 2021</a:t>
            </a:r>
            <a:endParaRPr dirty="0"/>
          </a:p>
        </p:txBody>
      </p:sp>
      <p:graphicFrame>
        <p:nvGraphicFramePr>
          <p:cNvPr id="224" name="Google Shape;224;p26"/>
          <p:cNvGraphicFramePr/>
          <p:nvPr>
            <p:extLst>
              <p:ext uri="{D42A27DB-BD31-4B8C-83A1-F6EECF244321}">
                <p14:modId xmlns:p14="http://schemas.microsoft.com/office/powerpoint/2010/main" val="890528469"/>
              </p:ext>
            </p:extLst>
          </p:nvPr>
        </p:nvGraphicFramePr>
        <p:xfrm>
          <a:off x="855298" y="1214278"/>
          <a:ext cx="6835586" cy="3459120"/>
        </p:xfrm>
        <a:graphic>
          <a:graphicData uri="http://schemas.openxmlformats.org/drawingml/2006/table">
            <a:tbl>
              <a:tblPr>
                <a:solidFill>
                  <a:schemeClr val="accent3">
                    <a:lumMod val="20000"/>
                    <a:lumOff val="80000"/>
                  </a:schemeClr>
                </a:solidFill>
                <a:tableStyleId>{0E3FDE45-AF77-4B5C-9715-49D594BDF05E}</a:tableStyleId>
              </a:tblPr>
              <a:tblGrid>
                <a:gridCol w="2319233">
                  <a:extLst>
                    <a:ext uri="{9D8B030D-6E8A-4147-A177-3AD203B41FA5}">
                      <a16:colId xmlns:a16="http://schemas.microsoft.com/office/drawing/2014/main" val="20000"/>
                    </a:ext>
                  </a:extLst>
                </a:gridCol>
                <a:gridCol w="4516353">
                  <a:extLst>
                    <a:ext uri="{9D8B030D-6E8A-4147-A177-3AD203B41FA5}">
                      <a16:colId xmlns:a16="http://schemas.microsoft.com/office/drawing/2014/main" val="20003"/>
                    </a:ext>
                  </a:extLst>
                </a:gridCol>
              </a:tblGrid>
              <a:tr h="360000">
                <a:tc>
                  <a:txBody>
                    <a:bodyPr/>
                    <a:lstStyle/>
                    <a:p>
                      <a:r>
                        <a:rPr lang="en-GB" sz="1600" dirty="0">
                          <a:latin typeface="News Cycle" panose="020B0604020202020204" charset="2"/>
                        </a:rPr>
                        <a:t>1 Feb</a:t>
                      </a:r>
                      <a:endParaRPr lang="en-GB" sz="1600" dirty="0">
                        <a:solidFill>
                          <a:schemeClr val="tx1"/>
                        </a:solidFill>
                        <a:latin typeface="News Cycle" panose="020B0604020202020204" charset="2"/>
                      </a:endParaRPr>
                    </a:p>
                  </a:txBody>
                  <a:tcPr anchor="ctr">
                    <a:lnB w="12700" cap="flat" cmpd="sng" algn="ctr">
                      <a:solidFill>
                        <a:schemeClr val="tx1"/>
                      </a:solidFill>
                      <a:prstDash val="solid"/>
                      <a:round/>
                      <a:headEnd type="none" w="med" len="med"/>
                      <a:tailEnd type="none" w="med" len="med"/>
                    </a:lnB>
                  </a:tcPr>
                </a:tc>
                <a:tc>
                  <a:txBody>
                    <a:bodyPr/>
                    <a:lstStyle/>
                    <a:p>
                      <a:r>
                        <a:rPr lang="en-GB" sz="1600" dirty="0">
                          <a:latin typeface="News Cycle" panose="020B0604020202020204" charset="2"/>
                        </a:rPr>
                        <a:t>Concession</a:t>
                      </a:r>
                      <a:r>
                        <a:rPr lang="en-GB" sz="1600" baseline="0" dirty="0">
                          <a:latin typeface="News Cycle" panose="020B0604020202020204" charset="2"/>
                        </a:rPr>
                        <a:t> Scheme and Access Arrangements open</a:t>
                      </a:r>
                      <a:endParaRPr lang="en-GB" sz="1600" dirty="0">
                        <a:solidFill>
                          <a:schemeClr val="tx1"/>
                        </a:solidFill>
                        <a:latin typeface="News Cycle" panose="020B0604020202020204" charset="2"/>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60000">
                <a:tc>
                  <a:txBody>
                    <a:bodyPr/>
                    <a:lstStyle/>
                    <a:p>
                      <a:r>
                        <a:rPr lang="en-GB" sz="1600" dirty="0">
                          <a:latin typeface="News Cycle" panose="020B0604020202020204" charset="2"/>
                        </a:rPr>
                        <a:t>1 March</a:t>
                      </a:r>
                      <a:endParaRPr lang="en-GB" sz="1600" dirty="0">
                        <a:solidFill>
                          <a:schemeClr val="tx1"/>
                        </a:solidFill>
                        <a:latin typeface="News Cycle" panose="020B0604020202020204" charset="2"/>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News Cycle" panose="020B0604020202020204" charset="2"/>
                        </a:rPr>
                        <a:t>Booking opens</a:t>
                      </a:r>
                      <a:endParaRPr lang="en-GB" sz="1600" dirty="0">
                        <a:solidFill>
                          <a:schemeClr val="tx1"/>
                        </a:solidFill>
                        <a:latin typeface="News Cycle" panose="020B0604020202020204" charset="2"/>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60000">
                <a:tc>
                  <a:txBody>
                    <a:bodyPr/>
                    <a:lstStyle/>
                    <a:p>
                      <a:r>
                        <a:rPr lang="en-GB" sz="1600" b="0" dirty="0">
                          <a:latin typeface="News Cycle" panose="020B0604020202020204" charset="2"/>
                        </a:rPr>
                        <a:t>10 May </a:t>
                      </a:r>
                      <a:r>
                        <a:rPr kumimoji="0" lang="en-GB" sz="1100" b="0" i="0" u="none" strike="noStrike" kern="0" cap="none" spc="0" normalizeH="0" baseline="0" noProof="0" dirty="0">
                          <a:ln>
                            <a:noFill/>
                          </a:ln>
                          <a:solidFill>
                            <a:srgbClr val="2C444E"/>
                          </a:solidFill>
                          <a:effectLst/>
                          <a:uLnTx/>
                          <a:uFillTx/>
                          <a:latin typeface="News Cycle" panose="020B0604020202020204" charset="2"/>
                          <a:ea typeface="+mn-ea"/>
                          <a:cs typeface="+mn-cs"/>
                          <a:sym typeface="Arial"/>
                        </a:rPr>
                        <a:t>(11:59pm AEST)</a:t>
                      </a:r>
                      <a:endParaRPr lang="en-GB" sz="1600" b="0" dirty="0">
                        <a:solidFill>
                          <a:schemeClr val="tx1"/>
                        </a:solidFill>
                        <a:latin typeface="News Cycle" panose="020B0604020202020204" charset="2"/>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b="0" dirty="0">
                          <a:latin typeface="News Cycle" panose="020B0604020202020204" charset="2"/>
                        </a:rPr>
                        <a:t>Concession Scheme deadline</a:t>
                      </a:r>
                      <a:endParaRPr lang="en-GB" sz="1600" b="0" dirty="0">
                        <a:solidFill>
                          <a:schemeClr val="tx1"/>
                        </a:solidFill>
                        <a:latin typeface="News Cycle" panose="020B0604020202020204" charset="2"/>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76000">
                <a:tc>
                  <a:txBody>
                    <a:bodyPr/>
                    <a:lstStyle/>
                    <a:p>
                      <a:r>
                        <a:rPr lang="en-GB" sz="1600" b="1" dirty="0">
                          <a:latin typeface="News Cycle" panose="020B0604020202020204" charset="2"/>
                        </a:rPr>
                        <a:t>17 May </a:t>
                      </a:r>
                      <a:r>
                        <a:rPr lang="en-GB" sz="1100" b="0" dirty="0">
                          <a:latin typeface="News Cycle" panose="020B0604020202020204" charset="2"/>
                        </a:rPr>
                        <a:t>(11:59pm AEST)</a:t>
                      </a:r>
                      <a:endParaRPr lang="en-GB" sz="1100" b="0" dirty="0">
                        <a:solidFill>
                          <a:schemeClr val="tx1"/>
                        </a:solidFill>
                        <a:latin typeface="News Cycle" panose="020B0604020202020204" charset="2"/>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latin typeface="News Cycle" panose="020B0604020202020204" charset="2"/>
                        </a:rPr>
                        <a:t>BOOKING DEADLINE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News Cycle" panose="020B0604020202020204" charset="2"/>
                        </a:rPr>
                        <a:t>Access Arrangements deadline</a:t>
                      </a:r>
                      <a:endParaRPr lang="en-GB" sz="1600" dirty="0">
                        <a:solidFill>
                          <a:schemeClr val="tx1"/>
                        </a:solidFill>
                        <a:latin typeface="News Cycle" panose="020B0604020202020204" charset="2"/>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3173491"/>
                  </a:ext>
                </a:extLst>
              </a:tr>
              <a:tr h="360000">
                <a:tc>
                  <a:txBody>
                    <a:bodyPr/>
                    <a:lstStyle/>
                    <a:p>
                      <a:r>
                        <a:rPr lang="en-GB" sz="1600" b="1" dirty="0">
                          <a:latin typeface="News Cycle" panose="020B0604020202020204" charset="2"/>
                        </a:rPr>
                        <a:t>31 May </a:t>
                      </a:r>
                      <a:r>
                        <a:rPr lang="en-GB" sz="1100" b="0" dirty="0">
                          <a:latin typeface="News Cycle" panose="020B0604020202020204" charset="2"/>
                        </a:rPr>
                        <a:t>(11:59pm AEST)</a:t>
                      </a:r>
                      <a:endParaRPr lang="en-GB" sz="1100" b="0" dirty="0">
                        <a:solidFill>
                          <a:schemeClr val="tx1"/>
                        </a:solidFill>
                        <a:latin typeface="News Cycle" panose="020B0604020202020204" charset="2"/>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latin typeface="News Cycle" panose="020B0604020202020204" charset="2"/>
                        </a:rPr>
                        <a:t>Late booking deadline</a:t>
                      </a:r>
                      <a:endParaRPr lang="en-GB" sz="1600" b="1" dirty="0">
                        <a:solidFill>
                          <a:schemeClr val="tx1"/>
                        </a:solidFill>
                        <a:latin typeface="News Cycle" panose="020B0604020202020204" charset="2"/>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4728381"/>
                  </a:ext>
                </a:extLst>
              </a:tr>
              <a:tr h="360000">
                <a:tc>
                  <a:txBody>
                    <a:bodyPr/>
                    <a:lstStyle/>
                    <a:p>
                      <a:r>
                        <a:rPr lang="en-GB" sz="1600" dirty="0">
                          <a:latin typeface="News Cycle" panose="020B0604020202020204" charset="2"/>
                        </a:rPr>
                        <a:t>7 June </a:t>
                      </a:r>
                      <a:r>
                        <a:rPr kumimoji="0" lang="en-GB" sz="1100" b="0" i="0" u="none" strike="noStrike" kern="0" cap="none" spc="0" normalizeH="0" baseline="0" noProof="0" dirty="0">
                          <a:ln>
                            <a:noFill/>
                          </a:ln>
                          <a:solidFill>
                            <a:srgbClr val="2C444E"/>
                          </a:solidFill>
                          <a:effectLst/>
                          <a:uLnTx/>
                          <a:uFillTx/>
                          <a:latin typeface="News Cycle" panose="020B0604020202020204" charset="2"/>
                          <a:ea typeface="+mn-ea"/>
                          <a:cs typeface="+mn-cs"/>
                          <a:sym typeface="Arial"/>
                        </a:rPr>
                        <a:t>(11:59pm AEST)</a:t>
                      </a:r>
                      <a:endParaRPr lang="en-GB" sz="1600" b="0" dirty="0">
                        <a:solidFill>
                          <a:schemeClr val="tx1"/>
                        </a:solidFill>
                        <a:latin typeface="News Cycle" panose="020B0604020202020204" charset="2"/>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News Cycle" panose="020B0604020202020204" charset="2"/>
                        </a:rPr>
                        <a:t>Refund deadline </a:t>
                      </a:r>
                      <a:endParaRPr lang="en-GB" sz="1600" dirty="0">
                        <a:solidFill>
                          <a:schemeClr val="tx1"/>
                        </a:solidFill>
                        <a:latin typeface="News Cycle" panose="020B0604020202020204" charset="2"/>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1466146"/>
                  </a:ext>
                </a:extLst>
              </a:tr>
              <a:tr h="360000">
                <a:tc>
                  <a:txBody>
                    <a:bodyPr/>
                    <a:lstStyle/>
                    <a:p>
                      <a:r>
                        <a:rPr lang="en-GB" sz="1600" dirty="0">
                          <a:latin typeface="News Cycle" panose="020B0604020202020204" charset="2"/>
                        </a:rPr>
                        <a:t>1 July</a:t>
                      </a:r>
                      <a:endParaRPr lang="en-GB" sz="1600" dirty="0">
                        <a:solidFill>
                          <a:schemeClr val="tx1"/>
                        </a:solidFill>
                        <a:latin typeface="News Cycle" panose="020B0604020202020204" charset="2"/>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latin typeface="News Cycle" panose="020B0604020202020204" charset="2"/>
                        </a:rPr>
                        <a:t>Testing begins</a:t>
                      </a:r>
                      <a:endParaRPr lang="en-GB" sz="1600" dirty="0">
                        <a:solidFill>
                          <a:schemeClr val="tx1"/>
                        </a:solidFill>
                        <a:latin typeface="News Cycle" panose="020B0604020202020204" charset="2"/>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6634855"/>
                  </a:ext>
                </a:extLst>
              </a:tr>
              <a:tr h="360000">
                <a:tc>
                  <a:txBody>
                    <a:bodyPr/>
                    <a:lstStyle/>
                    <a:p>
                      <a:r>
                        <a:rPr lang="en-GB" sz="1600" dirty="0">
                          <a:solidFill>
                            <a:schemeClr val="tx1"/>
                          </a:solidFill>
                          <a:latin typeface="News Cycle" panose="020B0604020202020204" charset="2"/>
                        </a:rPr>
                        <a:t>11 August</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solidFill>
                            <a:schemeClr val="tx1"/>
                          </a:solidFill>
                          <a:latin typeface="News Cycle" panose="020B0604020202020204" charset="2"/>
                        </a:rPr>
                        <a:t>Last testing date</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6341949"/>
                  </a:ext>
                </a:extLst>
              </a:tr>
              <a:tr h="360000">
                <a:tc>
                  <a:txBody>
                    <a:bodyPr/>
                    <a:lstStyle/>
                    <a:p>
                      <a:r>
                        <a:rPr lang="en-GB" sz="1600" dirty="0">
                          <a:solidFill>
                            <a:schemeClr val="tx1"/>
                          </a:solidFill>
                          <a:latin typeface="News Cycle" panose="020B0604020202020204" charset="2"/>
                        </a:rPr>
                        <a:t>By early September</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solidFill>
                            <a:schemeClr val="tx1"/>
                          </a:solidFill>
                          <a:latin typeface="News Cycle" panose="020B0604020202020204" charset="2"/>
                        </a:rPr>
                        <a:t>Results delivered to universities</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53740388"/>
                  </a:ext>
                </a:extLst>
              </a:tr>
            </a:tbl>
          </a:graphicData>
        </a:graphic>
      </p:graphicFrame>
      <p:sp>
        <p:nvSpPr>
          <p:cNvPr id="6" name="Google Shape;263;p29"/>
          <p:cNvSpPr/>
          <p:nvPr/>
        </p:nvSpPr>
        <p:spPr>
          <a:xfrm rot="10800000" flipH="1">
            <a:off x="8502341" y="464878"/>
            <a:ext cx="749400" cy="749400"/>
          </a:xfrm>
          <a:prstGeom prst="chord">
            <a:avLst>
              <a:gd name="adj1" fmla="val 2700000"/>
              <a:gd name="adj2" fmla="val 18900274"/>
            </a:avLst>
          </a:prstGeom>
          <a:solidFill>
            <a:srgbClr val="00A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oogle Shape;690;p41"/>
          <p:cNvGrpSpPr/>
          <p:nvPr/>
        </p:nvGrpSpPr>
        <p:grpSpPr>
          <a:xfrm flipH="1">
            <a:off x="8692765" y="655302"/>
            <a:ext cx="368551" cy="368551"/>
            <a:chOff x="2594325" y="1627175"/>
            <a:chExt cx="440850" cy="440850"/>
          </a:xfrm>
          <a:solidFill>
            <a:schemeClr val="bg1"/>
          </a:solidFill>
        </p:grpSpPr>
        <p:sp>
          <p:nvSpPr>
            <p:cNvPr id="8" name="Google Shape;691;p41"/>
            <p:cNvSpPr/>
            <p:nvPr/>
          </p:nvSpPr>
          <p:spPr>
            <a:xfrm>
              <a:off x="2594325" y="1890950"/>
              <a:ext cx="177075" cy="177075"/>
            </a:xfrm>
            <a:custGeom>
              <a:avLst/>
              <a:gdLst/>
              <a:ahLst/>
              <a:cxnLst/>
              <a:rect l="l" t="t" r="r" b="b"/>
              <a:pathLst>
                <a:path w="7083" h="7083" extrusionOk="0">
                  <a:moveTo>
                    <a:pt x="5544" y="0"/>
                  </a:moveTo>
                  <a:lnTo>
                    <a:pt x="538" y="5984"/>
                  </a:lnTo>
                  <a:lnTo>
                    <a:pt x="0" y="7083"/>
                  </a:lnTo>
                  <a:lnTo>
                    <a:pt x="1099" y="6546"/>
                  </a:lnTo>
                  <a:lnTo>
                    <a:pt x="7083" y="1539"/>
                  </a:lnTo>
                  <a:lnTo>
                    <a:pt x="554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 name="Google Shape;692;p41"/>
            <p:cNvSpPr/>
            <p:nvPr/>
          </p:nvSpPr>
          <p:spPr>
            <a:xfrm>
              <a:off x="2858700" y="1627175"/>
              <a:ext cx="176475" cy="176475"/>
            </a:xfrm>
            <a:custGeom>
              <a:avLst/>
              <a:gdLst/>
              <a:ahLst/>
              <a:cxnLst/>
              <a:rect l="l" t="t" r="r" b="b"/>
              <a:pathLst>
                <a:path w="7059" h="7059" extrusionOk="0">
                  <a:moveTo>
                    <a:pt x="904" y="1"/>
                  </a:moveTo>
                  <a:lnTo>
                    <a:pt x="782" y="25"/>
                  </a:lnTo>
                  <a:lnTo>
                    <a:pt x="684" y="98"/>
                  </a:lnTo>
                  <a:lnTo>
                    <a:pt x="611" y="147"/>
                  </a:lnTo>
                  <a:lnTo>
                    <a:pt x="489" y="294"/>
                  </a:lnTo>
                  <a:lnTo>
                    <a:pt x="367" y="440"/>
                  </a:lnTo>
                  <a:lnTo>
                    <a:pt x="294" y="587"/>
                  </a:lnTo>
                  <a:lnTo>
                    <a:pt x="196" y="733"/>
                  </a:lnTo>
                  <a:lnTo>
                    <a:pt x="74" y="1051"/>
                  </a:lnTo>
                  <a:lnTo>
                    <a:pt x="0" y="1393"/>
                  </a:lnTo>
                  <a:lnTo>
                    <a:pt x="0" y="1735"/>
                  </a:lnTo>
                  <a:lnTo>
                    <a:pt x="25" y="2052"/>
                  </a:lnTo>
                  <a:lnTo>
                    <a:pt x="123" y="2394"/>
                  </a:lnTo>
                  <a:lnTo>
                    <a:pt x="269" y="2711"/>
                  </a:lnTo>
                  <a:lnTo>
                    <a:pt x="4348" y="6790"/>
                  </a:lnTo>
                  <a:lnTo>
                    <a:pt x="4665" y="6937"/>
                  </a:lnTo>
                  <a:lnTo>
                    <a:pt x="5007" y="7034"/>
                  </a:lnTo>
                  <a:lnTo>
                    <a:pt x="5325" y="7059"/>
                  </a:lnTo>
                  <a:lnTo>
                    <a:pt x="5667" y="7059"/>
                  </a:lnTo>
                  <a:lnTo>
                    <a:pt x="6008" y="6986"/>
                  </a:lnTo>
                  <a:lnTo>
                    <a:pt x="6326" y="6863"/>
                  </a:lnTo>
                  <a:lnTo>
                    <a:pt x="6473" y="6766"/>
                  </a:lnTo>
                  <a:lnTo>
                    <a:pt x="6619" y="6692"/>
                  </a:lnTo>
                  <a:lnTo>
                    <a:pt x="6766" y="6570"/>
                  </a:lnTo>
                  <a:lnTo>
                    <a:pt x="6912" y="6448"/>
                  </a:lnTo>
                  <a:lnTo>
                    <a:pt x="6961" y="6375"/>
                  </a:lnTo>
                  <a:lnTo>
                    <a:pt x="7034" y="6277"/>
                  </a:lnTo>
                  <a:lnTo>
                    <a:pt x="7059" y="6155"/>
                  </a:lnTo>
                  <a:lnTo>
                    <a:pt x="7059" y="6057"/>
                  </a:lnTo>
                  <a:lnTo>
                    <a:pt x="7059" y="5960"/>
                  </a:lnTo>
                  <a:lnTo>
                    <a:pt x="7034" y="5862"/>
                  </a:lnTo>
                  <a:lnTo>
                    <a:pt x="6961" y="5764"/>
                  </a:lnTo>
                  <a:lnTo>
                    <a:pt x="6912" y="5667"/>
                  </a:lnTo>
                  <a:lnTo>
                    <a:pt x="1393" y="147"/>
                  </a:lnTo>
                  <a:lnTo>
                    <a:pt x="1295" y="98"/>
                  </a:lnTo>
                  <a:lnTo>
                    <a:pt x="1197" y="25"/>
                  </a:lnTo>
                  <a:lnTo>
                    <a:pt x="109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 name="Google Shape;693;p41"/>
            <p:cNvSpPr/>
            <p:nvPr/>
          </p:nvSpPr>
          <p:spPr>
            <a:xfrm>
              <a:off x="2663325" y="1702275"/>
              <a:ext cx="296750" cy="296775"/>
            </a:xfrm>
            <a:custGeom>
              <a:avLst/>
              <a:gdLst/>
              <a:ahLst/>
              <a:cxnLst/>
              <a:rect l="l" t="t" r="r" b="b"/>
              <a:pathLst>
                <a:path w="11870" h="11871" extrusionOk="0">
                  <a:moveTo>
                    <a:pt x="7718" y="1295"/>
                  </a:moveTo>
                  <a:lnTo>
                    <a:pt x="7815" y="1319"/>
                  </a:lnTo>
                  <a:lnTo>
                    <a:pt x="7889" y="1368"/>
                  </a:lnTo>
                  <a:lnTo>
                    <a:pt x="7938" y="1442"/>
                  </a:lnTo>
                  <a:lnTo>
                    <a:pt x="7938" y="1515"/>
                  </a:lnTo>
                  <a:lnTo>
                    <a:pt x="7938" y="1588"/>
                  </a:lnTo>
                  <a:lnTo>
                    <a:pt x="7889" y="1661"/>
                  </a:lnTo>
                  <a:lnTo>
                    <a:pt x="5862" y="3664"/>
                  </a:lnTo>
                  <a:lnTo>
                    <a:pt x="5788" y="3713"/>
                  </a:lnTo>
                  <a:lnTo>
                    <a:pt x="5715" y="3737"/>
                  </a:lnTo>
                  <a:lnTo>
                    <a:pt x="5642" y="3713"/>
                  </a:lnTo>
                  <a:lnTo>
                    <a:pt x="5569" y="3664"/>
                  </a:lnTo>
                  <a:lnTo>
                    <a:pt x="5520" y="3591"/>
                  </a:lnTo>
                  <a:lnTo>
                    <a:pt x="5495" y="3517"/>
                  </a:lnTo>
                  <a:lnTo>
                    <a:pt x="5520" y="3444"/>
                  </a:lnTo>
                  <a:lnTo>
                    <a:pt x="5569" y="3371"/>
                  </a:lnTo>
                  <a:lnTo>
                    <a:pt x="7571" y="1368"/>
                  </a:lnTo>
                  <a:lnTo>
                    <a:pt x="7644" y="1319"/>
                  </a:lnTo>
                  <a:lnTo>
                    <a:pt x="7718" y="1295"/>
                  </a:lnTo>
                  <a:close/>
                  <a:moveTo>
                    <a:pt x="7767" y="1"/>
                  </a:moveTo>
                  <a:lnTo>
                    <a:pt x="4885" y="2907"/>
                  </a:lnTo>
                  <a:lnTo>
                    <a:pt x="4640" y="2809"/>
                  </a:lnTo>
                  <a:lnTo>
                    <a:pt x="4396" y="2712"/>
                  </a:lnTo>
                  <a:lnTo>
                    <a:pt x="4103" y="2614"/>
                  </a:lnTo>
                  <a:lnTo>
                    <a:pt x="3810" y="2565"/>
                  </a:lnTo>
                  <a:lnTo>
                    <a:pt x="3493" y="2492"/>
                  </a:lnTo>
                  <a:lnTo>
                    <a:pt x="3175" y="2443"/>
                  </a:lnTo>
                  <a:lnTo>
                    <a:pt x="2858" y="2418"/>
                  </a:lnTo>
                  <a:lnTo>
                    <a:pt x="2247" y="2418"/>
                  </a:lnTo>
                  <a:lnTo>
                    <a:pt x="1954" y="2443"/>
                  </a:lnTo>
                  <a:lnTo>
                    <a:pt x="1636" y="2492"/>
                  </a:lnTo>
                  <a:lnTo>
                    <a:pt x="1319" y="2565"/>
                  </a:lnTo>
                  <a:lnTo>
                    <a:pt x="1001" y="2687"/>
                  </a:lnTo>
                  <a:lnTo>
                    <a:pt x="708" y="2809"/>
                  </a:lnTo>
                  <a:lnTo>
                    <a:pt x="415" y="3005"/>
                  </a:lnTo>
                  <a:lnTo>
                    <a:pt x="147" y="3224"/>
                  </a:lnTo>
                  <a:lnTo>
                    <a:pt x="73" y="3298"/>
                  </a:lnTo>
                  <a:lnTo>
                    <a:pt x="24" y="3395"/>
                  </a:lnTo>
                  <a:lnTo>
                    <a:pt x="0" y="3493"/>
                  </a:lnTo>
                  <a:lnTo>
                    <a:pt x="0" y="3615"/>
                  </a:lnTo>
                  <a:lnTo>
                    <a:pt x="0" y="3713"/>
                  </a:lnTo>
                  <a:lnTo>
                    <a:pt x="24" y="3811"/>
                  </a:lnTo>
                  <a:lnTo>
                    <a:pt x="73" y="3908"/>
                  </a:lnTo>
                  <a:lnTo>
                    <a:pt x="147" y="4006"/>
                  </a:lnTo>
                  <a:lnTo>
                    <a:pt x="7864" y="11724"/>
                  </a:lnTo>
                  <a:lnTo>
                    <a:pt x="7962" y="11797"/>
                  </a:lnTo>
                  <a:lnTo>
                    <a:pt x="8060" y="11846"/>
                  </a:lnTo>
                  <a:lnTo>
                    <a:pt x="8157" y="11870"/>
                  </a:lnTo>
                  <a:lnTo>
                    <a:pt x="8377" y="11870"/>
                  </a:lnTo>
                  <a:lnTo>
                    <a:pt x="8475" y="11846"/>
                  </a:lnTo>
                  <a:lnTo>
                    <a:pt x="8573" y="11797"/>
                  </a:lnTo>
                  <a:lnTo>
                    <a:pt x="8646" y="11724"/>
                  </a:lnTo>
                  <a:lnTo>
                    <a:pt x="8866" y="11455"/>
                  </a:lnTo>
                  <a:lnTo>
                    <a:pt x="9061" y="11162"/>
                  </a:lnTo>
                  <a:lnTo>
                    <a:pt x="9183" y="10869"/>
                  </a:lnTo>
                  <a:lnTo>
                    <a:pt x="9305" y="10551"/>
                  </a:lnTo>
                  <a:lnTo>
                    <a:pt x="9379" y="10234"/>
                  </a:lnTo>
                  <a:lnTo>
                    <a:pt x="9427" y="9916"/>
                  </a:lnTo>
                  <a:lnTo>
                    <a:pt x="9452" y="9623"/>
                  </a:lnTo>
                  <a:lnTo>
                    <a:pt x="9452" y="9330"/>
                  </a:lnTo>
                  <a:lnTo>
                    <a:pt x="9452" y="9013"/>
                  </a:lnTo>
                  <a:lnTo>
                    <a:pt x="9427" y="8695"/>
                  </a:lnTo>
                  <a:lnTo>
                    <a:pt x="9379" y="8378"/>
                  </a:lnTo>
                  <a:lnTo>
                    <a:pt x="9305" y="8060"/>
                  </a:lnTo>
                  <a:lnTo>
                    <a:pt x="9256" y="7767"/>
                  </a:lnTo>
                  <a:lnTo>
                    <a:pt x="9159" y="7474"/>
                  </a:lnTo>
                  <a:lnTo>
                    <a:pt x="9061" y="7230"/>
                  </a:lnTo>
                  <a:lnTo>
                    <a:pt x="8963" y="6986"/>
                  </a:lnTo>
                  <a:lnTo>
                    <a:pt x="11870" y="4104"/>
                  </a:lnTo>
                  <a:lnTo>
                    <a:pt x="776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0"/>
          <p:cNvSpPr txBox="1">
            <a:spLocks noGrp="1"/>
          </p:cNvSpPr>
          <p:nvPr>
            <p:ph type="title"/>
          </p:nvPr>
        </p:nvSpPr>
        <p:spPr>
          <a:xfrm>
            <a:off x="855320" y="279831"/>
            <a:ext cx="6602100" cy="749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Registration and Booking</a:t>
            </a:r>
            <a:endParaRPr dirty="0"/>
          </a:p>
        </p:txBody>
      </p:sp>
      <p:grpSp>
        <p:nvGrpSpPr>
          <p:cNvPr id="282" name="Google Shape;282;p30"/>
          <p:cNvGrpSpPr/>
          <p:nvPr/>
        </p:nvGrpSpPr>
        <p:grpSpPr>
          <a:xfrm>
            <a:off x="855320" y="3445297"/>
            <a:ext cx="4731440" cy="1418372"/>
            <a:chOff x="710674" y="1294925"/>
            <a:chExt cx="7282934" cy="1418372"/>
          </a:xfrm>
        </p:grpSpPr>
        <p:sp>
          <p:nvSpPr>
            <p:cNvPr id="283" name="Google Shape;283;p30"/>
            <p:cNvSpPr txBox="1"/>
            <p:nvPr/>
          </p:nvSpPr>
          <p:spPr>
            <a:xfrm>
              <a:off x="710674" y="1373350"/>
              <a:ext cx="2004300" cy="6297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None/>
              </a:pPr>
              <a:r>
                <a:rPr lang="en" sz="2800" dirty="0">
                  <a:solidFill>
                    <a:schemeClr val="accent2"/>
                  </a:solidFill>
                  <a:latin typeface="News Cycle"/>
                  <a:ea typeface="News Cycle"/>
                  <a:cs typeface="News Cycle"/>
                  <a:sym typeface="News Cycle"/>
                </a:rPr>
                <a:t>Step 3</a:t>
              </a:r>
              <a:endParaRPr sz="2800" dirty="0">
                <a:solidFill>
                  <a:schemeClr val="accent2"/>
                </a:solidFill>
                <a:latin typeface="News Cycle"/>
                <a:ea typeface="News Cycle"/>
                <a:cs typeface="News Cycle"/>
                <a:sym typeface="News Cycle"/>
              </a:endParaRPr>
            </a:p>
          </p:txBody>
        </p:sp>
        <p:sp>
          <p:nvSpPr>
            <p:cNvPr id="284" name="Google Shape;284;p30"/>
            <p:cNvSpPr/>
            <p:nvPr/>
          </p:nvSpPr>
          <p:spPr>
            <a:xfrm>
              <a:off x="2539852" y="1294925"/>
              <a:ext cx="5453756" cy="1418372"/>
            </a:xfrm>
            <a:prstGeom prst="rect">
              <a:avLst/>
            </a:prstGeom>
            <a:solidFill>
              <a:schemeClr val="accent2"/>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latin typeface="News Cycle"/>
                <a:ea typeface="News Cycle"/>
                <a:cs typeface="News Cycle"/>
                <a:sym typeface="News Cycle"/>
              </a:endParaRPr>
            </a:p>
          </p:txBody>
        </p:sp>
        <p:sp>
          <p:nvSpPr>
            <p:cNvPr id="285" name="Google Shape;285;p30"/>
            <p:cNvSpPr txBox="1"/>
            <p:nvPr/>
          </p:nvSpPr>
          <p:spPr>
            <a:xfrm>
              <a:off x="2772452" y="1685601"/>
              <a:ext cx="5161884" cy="629700"/>
            </a:xfrm>
            <a:prstGeom prst="rect">
              <a:avLst/>
            </a:prstGeom>
            <a:noFill/>
            <a:ln>
              <a:noFill/>
            </a:ln>
          </p:spPr>
          <p:txBody>
            <a:bodyPr spcFirstLastPara="1" wrap="square" lIns="91425" tIns="45700" rIns="91425" bIns="45700" anchor="ctr" anchorCtr="0">
              <a:noAutofit/>
            </a:bodyPr>
            <a:lstStyle/>
            <a:p>
              <a:r>
                <a:rPr lang="en-US" sz="1600" b="1" dirty="0">
                  <a:solidFill>
                    <a:schemeClr val="accent1">
                      <a:lumMod val="60000"/>
                      <a:lumOff val="40000"/>
                    </a:schemeClr>
                  </a:solidFill>
                  <a:latin typeface="News Cycle" panose="020B0604020202020204" charset="2"/>
                </a:rPr>
                <a:t>Book your test </a:t>
              </a:r>
              <a:r>
                <a:rPr lang="en-GB" sz="1600" dirty="0">
                  <a:solidFill>
                    <a:schemeClr val="bg1"/>
                  </a:solidFill>
                  <a:latin typeface="News Cycle" panose="020B0604020202020204" charset="2"/>
                </a:rPr>
                <a:t>from 1 March via your candidate account. </a:t>
              </a:r>
            </a:p>
            <a:p>
              <a:endParaRPr lang="en-GB" sz="1600" dirty="0">
                <a:solidFill>
                  <a:schemeClr val="bg1"/>
                </a:solidFill>
                <a:latin typeface="News Cycle" panose="020B0604020202020204" charset="2"/>
              </a:endParaRPr>
            </a:p>
            <a:p>
              <a:r>
                <a:rPr lang="en-GB" sz="1600" dirty="0">
                  <a:solidFill>
                    <a:schemeClr val="bg1"/>
                  </a:solidFill>
                  <a:latin typeface="News Cycle" panose="020B0604020202020204" charset="2"/>
                </a:rPr>
                <a:t>The booking deadline is </a:t>
              </a:r>
              <a:r>
                <a:rPr lang="en-GB" sz="1600" b="1" dirty="0">
                  <a:solidFill>
                    <a:schemeClr val="bg1"/>
                  </a:solidFill>
                  <a:latin typeface="News Cycle" panose="020B0604020202020204" charset="2"/>
                </a:rPr>
                <a:t>17 May at 11:59pm AEST.</a:t>
              </a:r>
              <a:endParaRPr lang="en-US" sz="1600" b="1" dirty="0">
                <a:solidFill>
                  <a:schemeClr val="bg1"/>
                </a:solidFill>
                <a:latin typeface="News Cycle" panose="020B0604020202020204" charset="2"/>
              </a:endParaRPr>
            </a:p>
          </p:txBody>
        </p:sp>
      </p:grpSp>
      <p:grpSp>
        <p:nvGrpSpPr>
          <p:cNvPr id="16" name="Google Shape;282;p30"/>
          <p:cNvGrpSpPr/>
          <p:nvPr/>
        </p:nvGrpSpPr>
        <p:grpSpPr>
          <a:xfrm>
            <a:off x="844170" y="1144541"/>
            <a:ext cx="5255547" cy="849553"/>
            <a:chOff x="710674" y="1298851"/>
            <a:chExt cx="8260854" cy="704199"/>
          </a:xfrm>
        </p:grpSpPr>
        <p:sp>
          <p:nvSpPr>
            <p:cNvPr id="17" name="Google Shape;283;p30"/>
            <p:cNvSpPr txBox="1"/>
            <p:nvPr/>
          </p:nvSpPr>
          <p:spPr>
            <a:xfrm>
              <a:off x="710674" y="1373350"/>
              <a:ext cx="2004300" cy="6297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None/>
              </a:pPr>
              <a:r>
                <a:rPr lang="en" sz="2800" dirty="0">
                  <a:solidFill>
                    <a:schemeClr val="accent1">
                      <a:lumMod val="50000"/>
                    </a:schemeClr>
                  </a:solidFill>
                  <a:latin typeface="News Cycle"/>
                  <a:ea typeface="News Cycle"/>
                  <a:cs typeface="News Cycle"/>
                  <a:sym typeface="News Cycle"/>
                </a:rPr>
                <a:t>Step 1</a:t>
              </a:r>
              <a:r>
                <a:rPr lang="en" sz="2800" dirty="0">
                  <a:solidFill>
                    <a:schemeClr val="accent2"/>
                  </a:solidFill>
                  <a:latin typeface="News Cycle"/>
                  <a:ea typeface="News Cycle"/>
                  <a:cs typeface="News Cycle"/>
                  <a:sym typeface="News Cycle"/>
                </a:rPr>
                <a:t> </a:t>
              </a:r>
              <a:endParaRPr sz="2800" dirty="0">
                <a:solidFill>
                  <a:schemeClr val="accent2"/>
                </a:solidFill>
                <a:latin typeface="News Cycle"/>
                <a:ea typeface="News Cycle"/>
                <a:cs typeface="News Cycle"/>
                <a:sym typeface="News Cycle"/>
              </a:endParaRPr>
            </a:p>
          </p:txBody>
        </p:sp>
        <p:sp>
          <p:nvSpPr>
            <p:cNvPr id="18" name="Google Shape;284;p30"/>
            <p:cNvSpPr/>
            <p:nvPr/>
          </p:nvSpPr>
          <p:spPr>
            <a:xfrm>
              <a:off x="2596084" y="1298851"/>
              <a:ext cx="6375444" cy="686301"/>
            </a:xfrm>
            <a:prstGeom prst="rect">
              <a:avLst/>
            </a:prstGeom>
            <a:solidFill>
              <a:schemeClr val="accent1">
                <a:lumMod val="50000"/>
              </a:scheme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dirty="0">
                <a:latin typeface="News Cycle"/>
                <a:ea typeface="News Cycle"/>
                <a:cs typeface="News Cycle"/>
                <a:sym typeface="News Cycle"/>
              </a:endParaRPr>
            </a:p>
          </p:txBody>
        </p:sp>
        <p:sp>
          <p:nvSpPr>
            <p:cNvPr id="19" name="Google Shape;285;p30"/>
            <p:cNvSpPr txBox="1"/>
            <p:nvPr/>
          </p:nvSpPr>
          <p:spPr>
            <a:xfrm>
              <a:off x="2714973" y="1380919"/>
              <a:ext cx="5888469" cy="525632"/>
            </a:xfrm>
            <a:prstGeom prst="rect">
              <a:avLst/>
            </a:prstGeom>
            <a:noFill/>
            <a:ln>
              <a:noFill/>
            </a:ln>
          </p:spPr>
          <p:txBody>
            <a:bodyPr spcFirstLastPara="1" wrap="square" lIns="91425" tIns="45700" rIns="91425" bIns="45700" anchor="ctr" anchorCtr="0">
              <a:noAutofit/>
            </a:bodyPr>
            <a:lstStyle/>
            <a:p>
              <a:r>
                <a:rPr lang="en-US" sz="1600" b="1" dirty="0">
                  <a:solidFill>
                    <a:schemeClr val="accent1">
                      <a:lumMod val="60000"/>
                      <a:lumOff val="40000"/>
                    </a:schemeClr>
                  </a:solidFill>
                  <a:latin typeface="News Cycle" panose="020B0604020202020204" charset="2"/>
                </a:rPr>
                <a:t>Register</a:t>
              </a:r>
              <a:r>
                <a:rPr lang="en-US" sz="1600" dirty="0">
                  <a:solidFill>
                    <a:schemeClr val="bg1"/>
                  </a:solidFill>
                  <a:latin typeface="News Cycle" panose="020B0604020202020204" charset="2"/>
                </a:rPr>
                <a:t> your candidate account</a:t>
              </a:r>
            </a:p>
          </p:txBody>
        </p:sp>
      </p:grpSp>
      <p:grpSp>
        <p:nvGrpSpPr>
          <p:cNvPr id="20" name="Google Shape;282;p30"/>
          <p:cNvGrpSpPr/>
          <p:nvPr/>
        </p:nvGrpSpPr>
        <p:grpSpPr>
          <a:xfrm>
            <a:off x="855320" y="2229814"/>
            <a:ext cx="5021372" cy="923014"/>
            <a:chOff x="710674" y="1247825"/>
            <a:chExt cx="7653740" cy="923014"/>
          </a:xfrm>
        </p:grpSpPr>
        <p:sp>
          <p:nvSpPr>
            <p:cNvPr id="21" name="Google Shape;283;p30"/>
            <p:cNvSpPr txBox="1"/>
            <p:nvPr/>
          </p:nvSpPr>
          <p:spPr>
            <a:xfrm>
              <a:off x="710674" y="1373350"/>
              <a:ext cx="2004300" cy="6297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None/>
              </a:pPr>
              <a:r>
                <a:rPr lang="en" sz="2800" dirty="0">
                  <a:solidFill>
                    <a:schemeClr val="accent1">
                      <a:lumMod val="75000"/>
                    </a:schemeClr>
                  </a:solidFill>
                  <a:latin typeface="News Cycle"/>
                  <a:ea typeface="News Cycle"/>
                  <a:cs typeface="News Cycle"/>
                  <a:sym typeface="News Cycle"/>
                </a:rPr>
                <a:t>Step 2 </a:t>
              </a:r>
              <a:endParaRPr sz="2800" dirty="0">
                <a:solidFill>
                  <a:schemeClr val="accent1">
                    <a:lumMod val="75000"/>
                  </a:schemeClr>
                </a:solidFill>
                <a:latin typeface="News Cycle"/>
                <a:ea typeface="News Cycle"/>
                <a:cs typeface="News Cycle"/>
                <a:sym typeface="News Cycle"/>
              </a:endParaRPr>
            </a:p>
          </p:txBody>
        </p:sp>
        <p:sp>
          <p:nvSpPr>
            <p:cNvPr id="22" name="Google Shape;284;p30"/>
            <p:cNvSpPr/>
            <p:nvPr/>
          </p:nvSpPr>
          <p:spPr>
            <a:xfrm>
              <a:off x="2521990" y="1247825"/>
              <a:ext cx="5842424" cy="923014"/>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latin typeface="News Cycle"/>
                <a:ea typeface="News Cycle"/>
                <a:cs typeface="News Cycle"/>
                <a:sym typeface="News Cycle"/>
              </a:endParaRPr>
            </a:p>
          </p:txBody>
        </p:sp>
        <p:sp>
          <p:nvSpPr>
            <p:cNvPr id="23" name="Google Shape;285;p30"/>
            <p:cNvSpPr txBox="1"/>
            <p:nvPr/>
          </p:nvSpPr>
          <p:spPr>
            <a:xfrm>
              <a:off x="2634548" y="1407254"/>
              <a:ext cx="5616549" cy="672890"/>
            </a:xfrm>
            <a:prstGeom prst="rect">
              <a:avLst/>
            </a:prstGeom>
            <a:noFill/>
            <a:ln>
              <a:noFill/>
            </a:ln>
          </p:spPr>
          <p:txBody>
            <a:bodyPr spcFirstLastPara="1" wrap="square" lIns="91425" tIns="45700" rIns="91425" bIns="45700" anchor="ctr" anchorCtr="0">
              <a:noAutofit/>
            </a:bodyPr>
            <a:lstStyle/>
            <a:p>
              <a:r>
                <a:rPr lang="en-US" b="1" dirty="0">
                  <a:solidFill>
                    <a:schemeClr val="bg1"/>
                  </a:solidFill>
                  <a:latin typeface="News Cycle" panose="020B0604020202020204" charset="2"/>
                </a:rPr>
                <a:t>If you qualify </a:t>
              </a:r>
              <a:r>
                <a:rPr lang="en-US" dirty="0">
                  <a:solidFill>
                    <a:schemeClr val="bg1"/>
                  </a:solidFill>
                  <a:latin typeface="News Cycle" panose="020B0604020202020204" charset="2"/>
                </a:rPr>
                <a:t>for </a:t>
              </a:r>
              <a:r>
                <a:rPr lang="en-US" b="1" dirty="0">
                  <a:solidFill>
                    <a:schemeClr val="accent1">
                      <a:lumMod val="60000"/>
                      <a:lumOff val="40000"/>
                    </a:schemeClr>
                  </a:solidFill>
                  <a:latin typeface="News Cycle" panose="020B0604020202020204" charset="2"/>
                </a:rPr>
                <a:t>Access Arrangements </a:t>
              </a:r>
              <a:r>
                <a:rPr lang="en-US" dirty="0">
                  <a:solidFill>
                    <a:schemeClr val="bg1"/>
                  </a:solidFill>
                  <a:latin typeface="News Cycle" panose="020B0604020202020204" charset="2"/>
                </a:rPr>
                <a:t>and/or the </a:t>
              </a:r>
              <a:r>
                <a:rPr lang="en-US" b="1" dirty="0">
                  <a:solidFill>
                    <a:schemeClr val="accent1">
                      <a:lumMod val="60000"/>
                      <a:lumOff val="40000"/>
                    </a:schemeClr>
                  </a:solidFill>
                  <a:latin typeface="News Cycle" panose="020B0604020202020204" charset="2"/>
                </a:rPr>
                <a:t>Concession fee</a:t>
              </a:r>
              <a:r>
                <a:rPr lang="en-US" dirty="0">
                  <a:solidFill>
                    <a:schemeClr val="bg1"/>
                  </a:solidFill>
                  <a:latin typeface="News Cycle" panose="020B0604020202020204" charset="2"/>
                </a:rPr>
                <a:t>, apply and await approval before booking your test</a:t>
              </a:r>
            </a:p>
          </p:txBody>
        </p:sp>
      </p:grpSp>
    </p:spTree>
    <p:extLst>
      <p:ext uri="{BB962C8B-B14F-4D97-AF65-F5344CB8AC3E}">
        <p14:creationId xmlns:p14="http://schemas.microsoft.com/office/powerpoint/2010/main" val="1530641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Fees</a:t>
            </a:r>
          </a:p>
        </p:txBody>
      </p:sp>
      <p:sp>
        <p:nvSpPr>
          <p:cNvPr id="6" name="Google Shape;263;p29"/>
          <p:cNvSpPr/>
          <p:nvPr/>
        </p:nvSpPr>
        <p:spPr>
          <a:xfrm rot="10800000">
            <a:off x="-106400" y="367464"/>
            <a:ext cx="749400" cy="749400"/>
          </a:xfrm>
          <a:prstGeom prst="chord">
            <a:avLst>
              <a:gd name="adj1" fmla="val 2700000"/>
              <a:gd name="adj2" fmla="val 18900274"/>
            </a:avLst>
          </a:prstGeom>
          <a:solidFill>
            <a:srgbClr val="00A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 name="Google Shape;713;p41"/>
          <p:cNvGrpSpPr/>
          <p:nvPr/>
        </p:nvGrpSpPr>
        <p:grpSpPr>
          <a:xfrm>
            <a:off x="90817" y="547762"/>
            <a:ext cx="401719" cy="366502"/>
            <a:chOff x="6625350" y="1613750"/>
            <a:chExt cx="480525" cy="438400"/>
          </a:xfrm>
          <a:solidFill>
            <a:schemeClr val="bg1"/>
          </a:solidFill>
        </p:grpSpPr>
        <p:sp>
          <p:nvSpPr>
            <p:cNvPr id="17" name="Google Shape;714;p41"/>
            <p:cNvSpPr/>
            <p:nvPr/>
          </p:nvSpPr>
          <p:spPr>
            <a:xfrm>
              <a:off x="6670525" y="1887275"/>
              <a:ext cx="117875" cy="164875"/>
            </a:xfrm>
            <a:custGeom>
              <a:avLst/>
              <a:gdLst/>
              <a:ahLst/>
              <a:cxnLst/>
              <a:rect l="l" t="t" r="r" b="b"/>
              <a:pathLst>
                <a:path w="4715" h="6595" extrusionOk="0">
                  <a:moveTo>
                    <a:pt x="0" y="1"/>
                  </a:moveTo>
                  <a:lnTo>
                    <a:pt x="538" y="6058"/>
                  </a:lnTo>
                  <a:lnTo>
                    <a:pt x="562" y="6180"/>
                  </a:lnTo>
                  <a:lnTo>
                    <a:pt x="587" y="6277"/>
                  </a:lnTo>
                  <a:lnTo>
                    <a:pt x="660" y="6351"/>
                  </a:lnTo>
                  <a:lnTo>
                    <a:pt x="733" y="6448"/>
                  </a:lnTo>
                  <a:lnTo>
                    <a:pt x="806" y="6497"/>
                  </a:lnTo>
                  <a:lnTo>
                    <a:pt x="904" y="6546"/>
                  </a:lnTo>
                  <a:lnTo>
                    <a:pt x="1002" y="6571"/>
                  </a:lnTo>
                  <a:lnTo>
                    <a:pt x="1124" y="6595"/>
                  </a:lnTo>
                  <a:lnTo>
                    <a:pt x="4128" y="6595"/>
                  </a:lnTo>
                  <a:lnTo>
                    <a:pt x="4274" y="6571"/>
                  </a:lnTo>
                  <a:lnTo>
                    <a:pt x="4397" y="6522"/>
                  </a:lnTo>
                  <a:lnTo>
                    <a:pt x="4494" y="6473"/>
                  </a:lnTo>
                  <a:lnTo>
                    <a:pt x="4592" y="6375"/>
                  </a:lnTo>
                  <a:lnTo>
                    <a:pt x="4665" y="6253"/>
                  </a:lnTo>
                  <a:lnTo>
                    <a:pt x="4714" y="6155"/>
                  </a:lnTo>
                  <a:lnTo>
                    <a:pt x="4714" y="6009"/>
                  </a:lnTo>
                  <a:lnTo>
                    <a:pt x="4714" y="5887"/>
                  </a:lnTo>
                  <a:lnTo>
                    <a:pt x="3713" y="123"/>
                  </a:lnTo>
                  <a:lnTo>
                    <a:pt x="2589" y="50"/>
                  </a:lnTo>
                  <a:lnTo>
                    <a:pt x="1637" y="25"/>
                  </a:ln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8" name="Google Shape;715;p41"/>
            <p:cNvSpPr/>
            <p:nvPr/>
          </p:nvSpPr>
          <p:spPr>
            <a:xfrm>
              <a:off x="7075950" y="1754175"/>
              <a:ext cx="29925" cy="99550"/>
            </a:xfrm>
            <a:custGeom>
              <a:avLst/>
              <a:gdLst/>
              <a:ahLst/>
              <a:cxnLst/>
              <a:rect l="l" t="t" r="r" b="b"/>
              <a:pathLst>
                <a:path w="1197" h="3982" extrusionOk="0">
                  <a:moveTo>
                    <a:pt x="0" y="1"/>
                  </a:moveTo>
                  <a:lnTo>
                    <a:pt x="0" y="3981"/>
                  </a:lnTo>
                  <a:lnTo>
                    <a:pt x="269" y="3811"/>
                  </a:lnTo>
                  <a:lnTo>
                    <a:pt x="489" y="3615"/>
                  </a:lnTo>
                  <a:lnTo>
                    <a:pt x="684" y="3420"/>
                  </a:lnTo>
                  <a:lnTo>
                    <a:pt x="855" y="3176"/>
                  </a:lnTo>
                  <a:lnTo>
                    <a:pt x="1002" y="2907"/>
                  </a:lnTo>
                  <a:lnTo>
                    <a:pt x="1099" y="2614"/>
                  </a:lnTo>
                  <a:lnTo>
                    <a:pt x="1173" y="2296"/>
                  </a:lnTo>
                  <a:lnTo>
                    <a:pt x="1197" y="1979"/>
                  </a:lnTo>
                  <a:lnTo>
                    <a:pt x="1173" y="1661"/>
                  </a:lnTo>
                  <a:lnTo>
                    <a:pt x="1099" y="1368"/>
                  </a:lnTo>
                  <a:lnTo>
                    <a:pt x="1002" y="1075"/>
                  </a:lnTo>
                  <a:lnTo>
                    <a:pt x="855" y="806"/>
                  </a:lnTo>
                  <a:lnTo>
                    <a:pt x="684" y="562"/>
                  </a:lnTo>
                  <a:lnTo>
                    <a:pt x="489" y="342"/>
                  </a:lnTo>
                  <a:lnTo>
                    <a:pt x="269" y="171"/>
                  </a:ln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9" name="Google Shape;716;p41"/>
            <p:cNvSpPr/>
            <p:nvPr/>
          </p:nvSpPr>
          <p:spPr>
            <a:xfrm>
              <a:off x="6625350" y="1729750"/>
              <a:ext cx="97700" cy="147175"/>
            </a:xfrm>
            <a:custGeom>
              <a:avLst/>
              <a:gdLst/>
              <a:ahLst/>
              <a:cxnLst/>
              <a:rect l="l" t="t" r="r" b="b"/>
              <a:pathLst>
                <a:path w="3908" h="5887" extrusionOk="0">
                  <a:moveTo>
                    <a:pt x="3908" y="1"/>
                  </a:moveTo>
                  <a:lnTo>
                    <a:pt x="2711" y="25"/>
                  </a:lnTo>
                  <a:lnTo>
                    <a:pt x="1759" y="25"/>
                  </a:lnTo>
                  <a:lnTo>
                    <a:pt x="1588" y="49"/>
                  </a:lnTo>
                  <a:lnTo>
                    <a:pt x="1417" y="74"/>
                  </a:lnTo>
                  <a:lnTo>
                    <a:pt x="1246" y="123"/>
                  </a:lnTo>
                  <a:lnTo>
                    <a:pt x="1099" y="172"/>
                  </a:lnTo>
                  <a:lnTo>
                    <a:pt x="953" y="245"/>
                  </a:lnTo>
                  <a:lnTo>
                    <a:pt x="806" y="343"/>
                  </a:lnTo>
                  <a:lnTo>
                    <a:pt x="660" y="440"/>
                  </a:lnTo>
                  <a:lnTo>
                    <a:pt x="537" y="562"/>
                  </a:lnTo>
                  <a:lnTo>
                    <a:pt x="415" y="684"/>
                  </a:lnTo>
                  <a:lnTo>
                    <a:pt x="318" y="831"/>
                  </a:lnTo>
                  <a:lnTo>
                    <a:pt x="220" y="978"/>
                  </a:lnTo>
                  <a:lnTo>
                    <a:pt x="147" y="1124"/>
                  </a:lnTo>
                  <a:lnTo>
                    <a:pt x="73" y="1295"/>
                  </a:lnTo>
                  <a:lnTo>
                    <a:pt x="49" y="1442"/>
                  </a:lnTo>
                  <a:lnTo>
                    <a:pt x="0" y="1613"/>
                  </a:lnTo>
                  <a:lnTo>
                    <a:pt x="0" y="1783"/>
                  </a:lnTo>
                  <a:lnTo>
                    <a:pt x="0" y="4128"/>
                  </a:lnTo>
                  <a:lnTo>
                    <a:pt x="0" y="4299"/>
                  </a:lnTo>
                  <a:lnTo>
                    <a:pt x="49" y="4446"/>
                  </a:lnTo>
                  <a:lnTo>
                    <a:pt x="73" y="4617"/>
                  </a:lnTo>
                  <a:lnTo>
                    <a:pt x="147" y="4763"/>
                  </a:lnTo>
                  <a:lnTo>
                    <a:pt x="220" y="4934"/>
                  </a:lnTo>
                  <a:lnTo>
                    <a:pt x="318" y="5081"/>
                  </a:lnTo>
                  <a:lnTo>
                    <a:pt x="415" y="5203"/>
                  </a:lnTo>
                  <a:lnTo>
                    <a:pt x="537" y="5325"/>
                  </a:lnTo>
                  <a:lnTo>
                    <a:pt x="660" y="5447"/>
                  </a:lnTo>
                  <a:lnTo>
                    <a:pt x="806" y="5545"/>
                  </a:lnTo>
                  <a:lnTo>
                    <a:pt x="953" y="5642"/>
                  </a:lnTo>
                  <a:lnTo>
                    <a:pt x="1099" y="5716"/>
                  </a:lnTo>
                  <a:lnTo>
                    <a:pt x="1246" y="5789"/>
                  </a:lnTo>
                  <a:lnTo>
                    <a:pt x="1417" y="5838"/>
                  </a:lnTo>
                  <a:lnTo>
                    <a:pt x="1588" y="5862"/>
                  </a:lnTo>
                  <a:lnTo>
                    <a:pt x="1759" y="5862"/>
                  </a:lnTo>
                  <a:lnTo>
                    <a:pt x="2711" y="5887"/>
                  </a:lnTo>
                  <a:lnTo>
                    <a:pt x="3908" y="5887"/>
                  </a:lnTo>
                  <a:lnTo>
                    <a:pt x="390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0" name="Google Shape;717;p41"/>
            <p:cNvSpPr/>
            <p:nvPr/>
          </p:nvSpPr>
          <p:spPr>
            <a:xfrm>
              <a:off x="6736475" y="1638175"/>
              <a:ext cx="279650" cy="330325"/>
            </a:xfrm>
            <a:custGeom>
              <a:avLst/>
              <a:gdLst/>
              <a:ahLst/>
              <a:cxnLst/>
              <a:rect l="l" t="t" r="r" b="b"/>
              <a:pathLst>
                <a:path w="11186" h="13213" extrusionOk="0">
                  <a:moveTo>
                    <a:pt x="11186" y="0"/>
                  </a:moveTo>
                  <a:lnTo>
                    <a:pt x="10771" y="342"/>
                  </a:lnTo>
                  <a:lnTo>
                    <a:pt x="10380" y="635"/>
                  </a:lnTo>
                  <a:lnTo>
                    <a:pt x="9940" y="904"/>
                  </a:lnTo>
                  <a:lnTo>
                    <a:pt x="9525" y="1172"/>
                  </a:lnTo>
                  <a:lnTo>
                    <a:pt x="9110" y="1417"/>
                  </a:lnTo>
                  <a:lnTo>
                    <a:pt x="8695" y="1661"/>
                  </a:lnTo>
                  <a:lnTo>
                    <a:pt x="7840" y="2052"/>
                  </a:lnTo>
                  <a:lnTo>
                    <a:pt x="7034" y="2418"/>
                  </a:lnTo>
                  <a:lnTo>
                    <a:pt x="6228" y="2687"/>
                  </a:lnTo>
                  <a:lnTo>
                    <a:pt x="5471" y="2931"/>
                  </a:lnTo>
                  <a:lnTo>
                    <a:pt x="4763" y="3126"/>
                  </a:lnTo>
                  <a:lnTo>
                    <a:pt x="4225" y="3248"/>
                  </a:lnTo>
                  <a:lnTo>
                    <a:pt x="3664" y="3346"/>
                  </a:lnTo>
                  <a:lnTo>
                    <a:pt x="3077" y="3419"/>
                  </a:lnTo>
                  <a:lnTo>
                    <a:pt x="2467" y="3493"/>
                  </a:lnTo>
                  <a:lnTo>
                    <a:pt x="1221" y="3590"/>
                  </a:lnTo>
                  <a:lnTo>
                    <a:pt x="0" y="3664"/>
                  </a:lnTo>
                  <a:lnTo>
                    <a:pt x="0" y="9574"/>
                  </a:lnTo>
                  <a:lnTo>
                    <a:pt x="1221" y="9623"/>
                  </a:lnTo>
                  <a:lnTo>
                    <a:pt x="2467" y="9721"/>
                  </a:lnTo>
                  <a:lnTo>
                    <a:pt x="3077" y="9794"/>
                  </a:lnTo>
                  <a:lnTo>
                    <a:pt x="3664" y="9891"/>
                  </a:lnTo>
                  <a:lnTo>
                    <a:pt x="4225" y="9989"/>
                  </a:lnTo>
                  <a:lnTo>
                    <a:pt x="4763" y="10111"/>
                  </a:lnTo>
                  <a:lnTo>
                    <a:pt x="5471" y="10307"/>
                  </a:lnTo>
                  <a:lnTo>
                    <a:pt x="6228" y="10526"/>
                  </a:lnTo>
                  <a:lnTo>
                    <a:pt x="7034" y="10820"/>
                  </a:lnTo>
                  <a:lnTo>
                    <a:pt x="7840" y="11161"/>
                  </a:lnTo>
                  <a:lnTo>
                    <a:pt x="8695" y="11577"/>
                  </a:lnTo>
                  <a:lnTo>
                    <a:pt x="9110" y="11796"/>
                  </a:lnTo>
                  <a:lnTo>
                    <a:pt x="9525" y="12041"/>
                  </a:lnTo>
                  <a:lnTo>
                    <a:pt x="9940" y="12309"/>
                  </a:lnTo>
                  <a:lnTo>
                    <a:pt x="10380" y="12602"/>
                  </a:lnTo>
                  <a:lnTo>
                    <a:pt x="10771" y="12896"/>
                  </a:lnTo>
                  <a:lnTo>
                    <a:pt x="11186" y="13213"/>
                  </a:lnTo>
                  <a:lnTo>
                    <a:pt x="1118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1" name="Google Shape;718;p41"/>
            <p:cNvSpPr/>
            <p:nvPr/>
          </p:nvSpPr>
          <p:spPr>
            <a:xfrm>
              <a:off x="7029550" y="1613750"/>
              <a:ext cx="34200" cy="379800"/>
            </a:xfrm>
            <a:custGeom>
              <a:avLst/>
              <a:gdLst/>
              <a:ahLst/>
              <a:cxnLst/>
              <a:rect l="l" t="t" r="r" b="b"/>
              <a:pathLst>
                <a:path w="1368" h="15192" extrusionOk="0">
                  <a:moveTo>
                    <a:pt x="684" y="0"/>
                  </a:moveTo>
                  <a:lnTo>
                    <a:pt x="562" y="25"/>
                  </a:lnTo>
                  <a:lnTo>
                    <a:pt x="464" y="98"/>
                  </a:lnTo>
                  <a:lnTo>
                    <a:pt x="366" y="171"/>
                  </a:lnTo>
                  <a:lnTo>
                    <a:pt x="0" y="513"/>
                  </a:lnTo>
                  <a:lnTo>
                    <a:pt x="0" y="14654"/>
                  </a:lnTo>
                  <a:lnTo>
                    <a:pt x="366" y="15020"/>
                  </a:lnTo>
                  <a:lnTo>
                    <a:pt x="464" y="15094"/>
                  </a:lnTo>
                  <a:lnTo>
                    <a:pt x="562" y="15143"/>
                  </a:lnTo>
                  <a:lnTo>
                    <a:pt x="684" y="15191"/>
                  </a:lnTo>
                  <a:lnTo>
                    <a:pt x="904" y="15191"/>
                  </a:lnTo>
                  <a:lnTo>
                    <a:pt x="1001" y="15143"/>
                  </a:lnTo>
                  <a:lnTo>
                    <a:pt x="1148" y="15045"/>
                  </a:lnTo>
                  <a:lnTo>
                    <a:pt x="1270" y="14923"/>
                  </a:lnTo>
                  <a:lnTo>
                    <a:pt x="1343" y="14776"/>
                  </a:lnTo>
                  <a:lnTo>
                    <a:pt x="1368" y="14605"/>
                  </a:lnTo>
                  <a:lnTo>
                    <a:pt x="1368" y="586"/>
                  </a:lnTo>
                  <a:lnTo>
                    <a:pt x="1343" y="415"/>
                  </a:lnTo>
                  <a:lnTo>
                    <a:pt x="1270" y="244"/>
                  </a:lnTo>
                  <a:lnTo>
                    <a:pt x="1148" y="122"/>
                  </a:lnTo>
                  <a:lnTo>
                    <a:pt x="1001" y="25"/>
                  </a:lnTo>
                  <a:lnTo>
                    <a:pt x="90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aphicFrame>
        <p:nvGraphicFramePr>
          <p:cNvPr id="5" name="Table 4">
            <a:extLst>
              <a:ext uri="{FF2B5EF4-FFF2-40B4-BE49-F238E27FC236}">
                <a16:creationId xmlns:a16="http://schemas.microsoft.com/office/drawing/2014/main" id="{AA9303AD-F937-48B0-8001-0FBBE89C3BE5}"/>
              </a:ext>
            </a:extLst>
          </p:cNvPr>
          <p:cNvGraphicFramePr>
            <a:graphicFrameLocks noGrp="1"/>
          </p:cNvGraphicFramePr>
          <p:nvPr>
            <p:extLst>
              <p:ext uri="{D42A27DB-BD31-4B8C-83A1-F6EECF244321}">
                <p14:modId xmlns:p14="http://schemas.microsoft.com/office/powerpoint/2010/main" val="1501848040"/>
              </p:ext>
            </p:extLst>
          </p:nvPr>
        </p:nvGraphicFramePr>
        <p:xfrm>
          <a:off x="1021157" y="1172176"/>
          <a:ext cx="6123921" cy="2990260"/>
        </p:xfrm>
        <a:graphic>
          <a:graphicData uri="http://schemas.openxmlformats.org/drawingml/2006/table">
            <a:tbl>
              <a:tblPr firstRow="1" bandRow="1">
                <a:tableStyleId>{B91432E1-E4B3-4496-A594-E894B396BCED}</a:tableStyleId>
              </a:tblPr>
              <a:tblGrid>
                <a:gridCol w="3965873">
                  <a:extLst>
                    <a:ext uri="{9D8B030D-6E8A-4147-A177-3AD203B41FA5}">
                      <a16:colId xmlns:a16="http://schemas.microsoft.com/office/drawing/2014/main" val="2109516346"/>
                    </a:ext>
                  </a:extLst>
                </a:gridCol>
                <a:gridCol w="2158048">
                  <a:extLst>
                    <a:ext uri="{9D8B030D-6E8A-4147-A177-3AD203B41FA5}">
                      <a16:colId xmlns:a16="http://schemas.microsoft.com/office/drawing/2014/main" val="1182747699"/>
                    </a:ext>
                  </a:extLst>
                </a:gridCol>
              </a:tblGrid>
              <a:tr h="523273">
                <a:tc>
                  <a:txBody>
                    <a:bodyPr/>
                    <a:lstStyle/>
                    <a:p>
                      <a:r>
                        <a:rPr lang="en-AU" sz="1800" b="0" dirty="0">
                          <a:latin typeface="News Cycle" panose="020B0604020202020204" charset="2"/>
                        </a:rPr>
                        <a:t>Tests taken in Australia and New Zealand</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5F6FA"/>
                    </a:solidFill>
                  </a:tcPr>
                </a:tc>
                <a:tc>
                  <a:txBody>
                    <a:bodyPr/>
                    <a:lstStyle/>
                    <a:p>
                      <a:pPr algn="ctr"/>
                      <a:r>
                        <a:rPr lang="en-AU" sz="1800" b="0" dirty="0">
                          <a:latin typeface="News Cycle" panose="020B0604020202020204" charset="2"/>
                        </a:rPr>
                        <a:t>$305</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6FA"/>
                    </a:solidFill>
                  </a:tcPr>
                </a:tc>
                <a:extLst>
                  <a:ext uri="{0D108BD9-81ED-4DB2-BD59-A6C34878D82A}">
                    <a16:rowId xmlns:a16="http://schemas.microsoft.com/office/drawing/2014/main" val="501786137"/>
                  </a:ext>
                </a:extLst>
              </a:tr>
              <a:tr h="640302">
                <a:tc>
                  <a:txBody>
                    <a:bodyPr/>
                    <a:lstStyle/>
                    <a:p>
                      <a:r>
                        <a:rPr lang="en-AU" sz="1800" dirty="0">
                          <a:latin typeface="News Cycle" panose="020B0604020202020204" charset="2"/>
                        </a:rPr>
                        <a:t>Tests taken overseas </a:t>
                      </a:r>
                      <a:br>
                        <a:rPr lang="en-AU" sz="1800" dirty="0">
                          <a:latin typeface="News Cycle" panose="020B0604020202020204" charset="2"/>
                        </a:rPr>
                      </a:br>
                      <a:r>
                        <a:rPr lang="en-AU" sz="1400" dirty="0">
                          <a:latin typeface="News Cycle" panose="020B0604020202020204" charset="2"/>
                        </a:rPr>
                        <a:t>(outside Australia and New Zealand)</a:t>
                      </a:r>
                    </a:p>
                  </a:txBody>
                  <a:tcPr anchor="ctr">
                    <a:lnL w="9525" cap="flat" cmpd="sng">
                      <a:noFill/>
                      <a:prstDash val="solid"/>
                      <a:round/>
                      <a:headEnd type="none" w="sm" len="sm"/>
                      <a:tailEnd type="none" w="sm" len="sm"/>
                    </a:lnL>
                    <a:lnR w="12700" cap="flat" cmpd="sng" algn="ctr">
                      <a:no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5F6FA"/>
                    </a:solidFill>
                  </a:tcPr>
                </a:tc>
                <a:tc>
                  <a:txBody>
                    <a:bodyPr/>
                    <a:lstStyle/>
                    <a:p>
                      <a:pPr algn="ctr"/>
                      <a:r>
                        <a:rPr lang="en-AU" sz="1800" dirty="0">
                          <a:latin typeface="News Cycle" panose="020B0604020202020204" charset="2"/>
                        </a:rPr>
                        <a:t>$380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6FA"/>
                    </a:solidFill>
                  </a:tcPr>
                </a:tc>
                <a:extLst>
                  <a:ext uri="{0D108BD9-81ED-4DB2-BD59-A6C34878D82A}">
                    <a16:rowId xmlns:a16="http://schemas.microsoft.com/office/drawing/2014/main" val="3166574172"/>
                  </a:ext>
                </a:extLst>
              </a:tr>
              <a:tr h="589595">
                <a:tc>
                  <a:txBody>
                    <a:bodyPr/>
                    <a:lstStyle/>
                    <a:p>
                      <a:r>
                        <a:rPr lang="en-AU" sz="1800" dirty="0">
                          <a:latin typeface="News Cycle" panose="020B0604020202020204" charset="2"/>
                        </a:rPr>
                        <a:t>Concession fee </a:t>
                      </a:r>
                      <a:br>
                        <a:rPr lang="en-AU" sz="1800" dirty="0">
                          <a:latin typeface="News Cycle" panose="020B0604020202020204" charset="2"/>
                        </a:rPr>
                      </a:br>
                      <a:r>
                        <a:rPr lang="en-AU" sz="1400" dirty="0">
                          <a:latin typeface="News Cycle" panose="020B0604020202020204" charset="2"/>
                        </a:rPr>
                        <a:t>(Australia only)</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5F6FA"/>
                    </a:solidFill>
                  </a:tcPr>
                </a:tc>
                <a:tc>
                  <a:txBody>
                    <a:bodyPr/>
                    <a:lstStyle/>
                    <a:p>
                      <a:pPr algn="ctr"/>
                      <a:r>
                        <a:rPr lang="en-AU" sz="1800" dirty="0">
                          <a:latin typeface="News Cycle" panose="020B0604020202020204" charset="2"/>
                        </a:rPr>
                        <a:t>$199</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no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rgbClr val="E5F6FA"/>
                    </a:solidFill>
                  </a:tcPr>
                </a:tc>
                <a:extLst>
                  <a:ext uri="{0D108BD9-81ED-4DB2-BD59-A6C34878D82A}">
                    <a16:rowId xmlns:a16="http://schemas.microsoft.com/office/drawing/2014/main" val="3093293423"/>
                  </a:ext>
                </a:extLst>
              </a:tr>
              <a:tr h="587618">
                <a:tc>
                  <a:txBody>
                    <a:bodyPr/>
                    <a:lstStyle/>
                    <a:p>
                      <a:r>
                        <a:rPr lang="en-AU" sz="1800" dirty="0">
                          <a:latin typeface="News Cycle" panose="020B0604020202020204" charset="2"/>
                        </a:rPr>
                        <a:t>Late fee </a:t>
                      </a:r>
                      <a:br>
                        <a:rPr lang="en-AU" sz="1800" dirty="0">
                          <a:latin typeface="News Cycle" panose="020B0604020202020204" charset="2"/>
                        </a:rPr>
                      </a:br>
                      <a:r>
                        <a:rPr lang="en-AU" sz="1400" dirty="0">
                          <a:latin typeface="News Cycle" panose="020B0604020202020204" charset="2"/>
                        </a:rPr>
                        <a:t>(tests booked 18 May – 31 May at 11:59pm AEST)</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5F6FA"/>
                    </a:solidFill>
                  </a:tcPr>
                </a:tc>
                <a:tc>
                  <a:txBody>
                    <a:bodyPr/>
                    <a:lstStyle/>
                    <a:p>
                      <a:pPr algn="ctr"/>
                      <a:r>
                        <a:rPr lang="en-AU" sz="1800" dirty="0">
                          <a:latin typeface="News Cycle" panose="020B0604020202020204" charset="2"/>
                        </a:rPr>
                        <a:t>$85</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5F6FA"/>
                    </a:solidFill>
                  </a:tcPr>
                </a:tc>
                <a:extLst>
                  <a:ext uri="{0D108BD9-81ED-4DB2-BD59-A6C34878D82A}">
                    <a16:rowId xmlns:a16="http://schemas.microsoft.com/office/drawing/2014/main" val="1981526210"/>
                  </a:ext>
                </a:extLst>
              </a:tr>
              <a:tr h="649472">
                <a:tc>
                  <a:txBody>
                    <a:bodyPr/>
                    <a:lstStyle/>
                    <a:p>
                      <a:r>
                        <a:rPr lang="en-AU" sz="1800" dirty="0">
                          <a:latin typeface="News Cycle" panose="020B0604020202020204" charset="2"/>
                        </a:rPr>
                        <a:t>Refund fee</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5F6FA"/>
                    </a:solidFill>
                  </a:tcPr>
                </a:tc>
                <a:tc>
                  <a:txBody>
                    <a:bodyPr/>
                    <a:lstStyle/>
                    <a:p>
                      <a:pPr algn="ctr"/>
                      <a:r>
                        <a:rPr lang="en-AU" sz="1800" dirty="0">
                          <a:latin typeface="News Cycle" panose="020B0604020202020204" charset="2"/>
                        </a:rPr>
                        <a:t>15% of the total test fees deducted</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5F6FA"/>
                    </a:solidFill>
                  </a:tcPr>
                </a:tc>
                <a:extLst>
                  <a:ext uri="{0D108BD9-81ED-4DB2-BD59-A6C34878D82A}">
                    <a16:rowId xmlns:a16="http://schemas.microsoft.com/office/drawing/2014/main" val="385650006"/>
                  </a:ext>
                </a:extLst>
              </a:tr>
            </a:tbl>
          </a:graphicData>
        </a:graphic>
      </p:graphicFrame>
      <p:sp>
        <p:nvSpPr>
          <p:cNvPr id="7" name="TextBox 6">
            <a:extLst>
              <a:ext uri="{FF2B5EF4-FFF2-40B4-BE49-F238E27FC236}">
                <a16:creationId xmlns:a16="http://schemas.microsoft.com/office/drawing/2014/main" id="{7EE4BF00-AAB2-4769-9BD0-25AF62B55F54}"/>
              </a:ext>
            </a:extLst>
          </p:cNvPr>
          <p:cNvSpPr txBox="1"/>
          <p:nvPr/>
        </p:nvSpPr>
        <p:spPr>
          <a:xfrm>
            <a:off x="1020726" y="4380614"/>
            <a:ext cx="4550734" cy="307777"/>
          </a:xfrm>
          <a:prstGeom prst="rect">
            <a:avLst/>
          </a:prstGeom>
          <a:noFill/>
        </p:spPr>
        <p:txBody>
          <a:bodyPr wrap="square" rtlCol="0">
            <a:spAutoFit/>
          </a:bodyPr>
          <a:lstStyle/>
          <a:p>
            <a:r>
              <a:rPr lang="en-AU" dirty="0">
                <a:latin typeface="News Cycle" panose="020B0604020202020204" charset="2"/>
              </a:rPr>
              <a:t>All fees are given in Australian dollars.</a:t>
            </a:r>
          </a:p>
        </p:txBody>
      </p:sp>
    </p:spTree>
    <p:extLst>
      <p:ext uri="{BB962C8B-B14F-4D97-AF65-F5344CB8AC3E}">
        <p14:creationId xmlns:p14="http://schemas.microsoft.com/office/powerpoint/2010/main" val="4078671729"/>
      </p:ext>
    </p:extLst>
  </p:cSld>
  <p:clrMapOvr>
    <a:masterClrMapping/>
  </p:clrMapOvr>
</p:sld>
</file>

<file path=ppt/theme/theme1.xml><?xml version="1.0" encoding="utf-8"?>
<a:theme xmlns:a="http://schemas.openxmlformats.org/drawingml/2006/main" name="Rynaldo template">
  <a:themeElements>
    <a:clrScheme name="Custom 347">
      <a:dk1>
        <a:srgbClr val="2C444E"/>
      </a:dk1>
      <a:lt1>
        <a:srgbClr val="FFFFFF"/>
      </a:lt1>
      <a:dk2>
        <a:srgbClr val="7D8A8D"/>
      </a:dk2>
      <a:lt2>
        <a:srgbClr val="E1E9EB"/>
      </a:lt2>
      <a:accent1>
        <a:srgbClr val="00A4CA"/>
      </a:accent1>
      <a:accent2>
        <a:srgbClr val="0082A9"/>
      </a:accent2>
      <a:accent3>
        <a:srgbClr val="8792DF"/>
      </a:accent3>
      <a:accent4>
        <a:srgbClr val="5963AF"/>
      </a:accent4>
      <a:accent5>
        <a:srgbClr val="FF712A"/>
      </a:accent5>
      <a:accent6>
        <a:srgbClr val="DF3D11"/>
      </a:accent6>
      <a:hlink>
        <a:srgbClr val="0082A9"/>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ED9CE1EFD13A54C9CDD73422642D600" ma:contentTypeVersion="12" ma:contentTypeDescription="Create a new document." ma:contentTypeScope="" ma:versionID="01420725d01b7b2c4ac3ba709d80b525">
  <xsd:schema xmlns:xsd="http://www.w3.org/2001/XMLSchema" xmlns:xs="http://www.w3.org/2001/XMLSchema" xmlns:p="http://schemas.microsoft.com/office/2006/metadata/properties" xmlns:ns2="a6a56672-68a0-4291-a034-7278cfa14bcd" xmlns:ns3="84c070eb-7838-4f48-b3aa-ee2ff39a377f" targetNamespace="http://schemas.microsoft.com/office/2006/metadata/properties" ma:root="true" ma:fieldsID="0fef1a97af435d2b658e97b27367df89" ns2:_="" ns3:_="">
    <xsd:import namespace="a6a56672-68a0-4291-a034-7278cfa14bcd"/>
    <xsd:import namespace="84c070eb-7838-4f48-b3aa-ee2ff39a377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a56672-68a0-4291-a034-7278cfa14b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4c070eb-7838-4f48-b3aa-ee2ff39a377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2A205BC-D96F-49B0-A319-A5FEBC1D48CC}">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84c070eb-7838-4f48-b3aa-ee2ff39a377f"/>
    <ds:schemaRef ds:uri="a6a56672-68a0-4291-a034-7278cfa14bcd"/>
    <ds:schemaRef ds:uri="http://www.w3.org/XML/1998/namespace"/>
    <ds:schemaRef ds:uri="http://purl.org/dc/dcmitype/"/>
  </ds:schemaRefs>
</ds:datastoreItem>
</file>

<file path=customXml/itemProps2.xml><?xml version="1.0" encoding="utf-8"?>
<ds:datastoreItem xmlns:ds="http://schemas.openxmlformats.org/officeDocument/2006/customXml" ds:itemID="{9410EAE3-8056-4FC9-9B2E-F7B363C7B9DD}">
  <ds:schemaRefs>
    <ds:schemaRef ds:uri="http://schemas.microsoft.com/sharepoint/v3/contenttype/forms"/>
  </ds:schemaRefs>
</ds:datastoreItem>
</file>

<file path=customXml/itemProps3.xml><?xml version="1.0" encoding="utf-8"?>
<ds:datastoreItem xmlns:ds="http://schemas.openxmlformats.org/officeDocument/2006/customXml" ds:itemID="{C1A7C868-AE1D-4C13-9A26-A06B19A437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a56672-68a0-4291-a034-7278cfa14bcd"/>
    <ds:schemaRef ds:uri="84c070eb-7838-4f48-b3aa-ee2ff39a37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11506</TotalTime>
  <Words>1845</Words>
  <Application>Microsoft Office PowerPoint</Application>
  <PresentationFormat>On-screen Show (16:9)</PresentationFormat>
  <Paragraphs>215</Paragraphs>
  <Slides>30</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Cabin Condensed SemiBold</vt:lpstr>
      <vt:lpstr>Times New Roman</vt:lpstr>
      <vt:lpstr>News Cycle</vt:lpstr>
      <vt:lpstr>Calibri</vt:lpstr>
      <vt:lpstr>Arial</vt:lpstr>
      <vt:lpstr>Rynaldo template</vt:lpstr>
      <vt:lpstr>UCAT ANZ 2021</vt:lpstr>
      <vt:lpstr>UCAT ANZ 2021 Overview…</vt:lpstr>
      <vt:lpstr>PowerPoint Presentation</vt:lpstr>
      <vt:lpstr>What is the UCAT ANZ?</vt:lpstr>
      <vt:lpstr>UCAT ANZ Universities</vt:lpstr>
      <vt:lpstr>Eligibility</vt:lpstr>
      <vt:lpstr>Key Dates 2021</vt:lpstr>
      <vt:lpstr>Registration and Booking</vt:lpstr>
      <vt:lpstr>Fees</vt:lpstr>
      <vt:lpstr>Access Arrangements</vt:lpstr>
      <vt:lpstr>Concession Fee</vt:lpstr>
      <vt:lpstr>Test Format (UCAT ANZ)</vt:lpstr>
      <vt:lpstr>21 minutes</vt:lpstr>
      <vt:lpstr>PowerPoint Presentation</vt:lpstr>
      <vt:lpstr>31 minutes</vt:lpstr>
      <vt:lpstr>PowerPoint Presentation</vt:lpstr>
      <vt:lpstr>24 minutes</vt:lpstr>
      <vt:lpstr>PowerPoint Presentation</vt:lpstr>
      <vt:lpstr>13 minutes</vt:lpstr>
      <vt:lpstr>PowerPoint Presentation</vt:lpstr>
      <vt:lpstr>26 minutes</vt:lpstr>
      <vt:lpstr>PowerPoint Presentation</vt:lpstr>
      <vt:lpstr>PowerPoint Presentation</vt:lpstr>
      <vt:lpstr>How should you prepare?</vt:lpstr>
      <vt:lpstr>PowerPoint Presentation</vt:lpstr>
      <vt:lpstr>Tips and Advice</vt:lpstr>
      <vt:lpstr>Tips and Advice</vt:lpstr>
      <vt:lpstr>Test Day</vt:lpstr>
      <vt:lpstr>Results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Esther Hamilton-Dick</dc:creator>
  <cp:lastModifiedBy>Julia James</cp:lastModifiedBy>
  <cp:revision>83</cp:revision>
  <dcterms:modified xsi:type="dcterms:W3CDTF">2021-02-25T02:26:07Z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0x010100BED9CE1EFD13A54C9CDD73422642D600</vt:lpwstr>
  </property>
</Properties>
</file>